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82" d="100"/>
          <a:sy n="82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17D98-9B03-41B6-BAD7-A4F574EBE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593008-0740-4781-84C4-2B97B78F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7421A-FF03-4A68-B836-C5E71196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34CBE-15AE-43BE-97A0-ED12821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6E600-30E4-4E01-9407-AF13883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3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63670-83A6-40F5-B126-0D676B23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D337D-97E0-4183-9628-7498B30D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9F106-44EE-4E94-9223-40D8B32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DBFE-BCB3-4A69-9AB4-6439BE0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0E96A-C61E-4382-B1D5-6496FC87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203CB-830C-46E6-8D87-14BCB2EFC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CBD1A4-4C75-494A-ACD2-43E7C6B0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809E5-9067-487A-9230-7AD1C577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1F259-DF53-40DB-B161-5D3909C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32B8E-C49F-4E83-81F9-FF5112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C321E-816C-46DE-A821-7B0472B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D6DD9-8CA4-47F8-BD76-4B3CD29C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9142A-40C3-4979-992E-F81ADD1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47E2C-46CF-4C95-9B52-C8B81DB5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DF809-4471-4903-914C-B10D9C45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51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42E2-BD1B-4F77-80C1-47A27F92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56BC9-3313-4C1C-910E-0FC9F638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05945-370D-4453-89C9-2474DEA9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3671F-E9A7-4E92-9662-5A2B06ED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9A702-0424-47B3-B4F8-A1808855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0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0EED5-5077-4437-B6E9-43609F5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A92D3-7C39-4345-AC02-20DCA5A5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7946BF-BB45-434C-8C6D-06A395F5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5D03D-BA6E-43A8-8024-235272FC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4B855-D01C-43DB-B8A7-66DE581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F7081-E6D0-468F-A529-B4B10AD1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7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0D328-242A-4E4A-9401-A03F6E7E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9A09E1-D563-4108-B93A-ADA24322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889D7B-9EB9-4751-938C-AF95EF6B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8403C7-2F18-4B4B-8099-41DF5160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D9C75-9D0E-4A97-94E3-B08D9929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087A7-C67C-4D41-B813-115C0EF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45614D-AE53-4BBB-9481-9FDC8F59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6070CF-1450-4A66-895D-2557A650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5ED77-0D78-4BAF-8E3E-79EAD3E4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4FD607-0103-4D33-9D32-D09DF6C3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F82B2E-C5C8-4B25-A67E-6E15A725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D11967-8896-4AF6-9F01-DBCEF53E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0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00AE8A-862D-4199-B38A-FC67EA22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CD9E5E-2660-400D-84DA-19F6F8DE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88245D-D725-43B1-8C78-05791F1F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83FB0-C8A1-41A1-89F4-C464660C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05496-EFC5-47E1-9AE9-9CDC7B36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C9E1D-502C-4610-B4DF-00190583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0B3604-9966-4596-B083-ED332E32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FB46E-63BC-4A65-AEC7-70D72CBE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581BF-26B4-4BAF-B7C3-8713DCCF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1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64515-6D64-4DEA-A29C-48961880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645E9A-D70F-4EB3-B5E8-6EF22196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9239F-C6CC-4D26-A51D-D41FF529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C8073-EF73-456D-B205-D8264E4E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F86E6E-5D91-4609-850E-31433B1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76A39-EB5E-4B29-8A7A-37C4378B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18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FF54FA-A589-4076-8E23-AEC7045F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A4A02-2980-43A6-94A9-1611EB6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348D1-7F88-449C-B578-3FC48C36C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D9FBD-CB0D-447D-A5CD-C0D9323F6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9526A-8503-4FC8-B09D-91E9DD22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zmV1WVtqG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就職作品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名前未定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1652954" y="526079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最終試験：先生討伐戦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09B119-3E8A-4B34-A1BB-AED1B80A6CE3}"/>
              </a:ext>
            </a:extLst>
          </p:cNvPr>
          <p:cNvSpPr txBox="1"/>
          <p:nvPr/>
        </p:nvSpPr>
        <p:spPr>
          <a:xfrm>
            <a:off x="1588394" y="1443841"/>
            <a:ext cx="9015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ジャンル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アクションシューティング</a:t>
            </a:r>
            <a:endParaRPr kumimoji="1" lang="en-US" altLang="ja-JP" sz="2800" dirty="0"/>
          </a:p>
          <a:p>
            <a:r>
              <a:rPr lang="ja-JP" altLang="en-US" sz="2800" dirty="0"/>
              <a:t>ターゲット　</a:t>
            </a:r>
            <a:endParaRPr lang="en-US" altLang="ja-JP" sz="2800" dirty="0"/>
          </a:p>
          <a:p>
            <a:r>
              <a:rPr lang="ja-JP" altLang="en-US" sz="2800" dirty="0"/>
              <a:t>使用ツール　</a:t>
            </a:r>
            <a:r>
              <a:rPr lang="en-US" altLang="ja-JP" sz="2800" dirty="0" err="1"/>
              <a:t>DxLib</a:t>
            </a:r>
            <a:r>
              <a:rPr lang="en-US" altLang="ja-JP" sz="2800" dirty="0"/>
              <a:t>/C++</a:t>
            </a:r>
          </a:p>
          <a:p>
            <a:r>
              <a:rPr kumimoji="1" lang="ja-JP" altLang="en-US" sz="2800" dirty="0"/>
              <a:t>制作期間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月頭</a:t>
            </a:r>
            <a:r>
              <a:rPr kumimoji="1" lang="en-US" altLang="ja-JP" sz="2800" dirty="0"/>
              <a:t>~12</a:t>
            </a:r>
            <a:r>
              <a:rPr kumimoji="1" lang="ja-JP" altLang="en-US" sz="2800" dirty="0"/>
              <a:t>月末</a:t>
            </a:r>
            <a:endParaRPr kumimoji="1" lang="en-US" altLang="ja-JP" sz="2800" dirty="0"/>
          </a:p>
          <a:p>
            <a:r>
              <a:rPr lang="ja-JP" altLang="en-US" sz="2800" dirty="0"/>
              <a:t>目標</a:t>
            </a:r>
            <a:r>
              <a:rPr lang="en-US" altLang="ja-JP" sz="2800" dirty="0"/>
              <a:t>		</a:t>
            </a:r>
            <a:r>
              <a:rPr lang="ja-JP" altLang="en-US" sz="2800" dirty="0"/>
              <a:t>　就職作品として提出できる作品を作る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外部データを使用する</a:t>
            </a:r>
            <a:endParaRPr kumimoji="1" lang="en-US" altLang="ja-JP" sz="2800" dirty="0"/>
          </a:p>
          <a:p>
            <a:r>
              <a:rPr lang="en-US" altLang="ja-JP" sz="2800" dirty="0"/>
              <a:t>		</a:t>
            </a:r>
            <a:r>
              <a:rPr lang="ja-JP" altLang="en-US" sz="2800" dirty="0"/>
              <a:t>　演出面のクオリティをこだわる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参考ゲーム　</a:t>
            </a:r>
            <a:r>
              <a:rPr lang="en-US" altLang="ja-JP" sz="2800" dirty="0"/>
              <a:t>3DS </a:t>
            </a:r>
            <a:r>
              <a:rPr lang="ja-JP" altLang="en-US" sz="2800" dirty="0"/>
              <a:t>暗殺教室 アサシン育成計画</a:t>
            </a:r>
            <a:r>
              <a:rPr lang="en-US" altLang="ja-JP" sz="2800" dirty="0"/>
              <a:t>!!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625FC-431F-440D-BF26-EAD11F52FBDC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176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901522" y="824248"/>
            <a:ext cx="772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このゲーム何が楽しいの？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・銃の使い分け</a:t>
            </a:r>
            <a:endParaRPr kumimoji="1" lang="en-US" altLang="ja-JP" dirty="0"/>
          </a:p>
          <a:p>
            <a:r>
              <a:rPr lang="ja-JP" altLang="en-US" dirty="0"/>
              <a:t>・集中砲火で敵の</a:t>
            </a:r>
            <a:r>
              <a:rPr lang="en-US" altLang="ja-JP" dirty="0"/>
              <a:t>HP</a:t>
            </a:r>
            <a:r>
              <a:rPr lang="ja-JP" altLang="en-US" dirty="0"/>
              <a:t>をガンガン減らす</a:t>
            </a:r>
            <a:endParaRPr lang="en-US" altLang="ja-JP" dirty="0"/>
          </a:p>
          <a:p>
            <a:r>
              <a:rPr kumimoji="1" lang="ja-JP" altLang="en-US" dirty="0"/>
              <a:t>・アイテムを使用して敵の動きを止める</a:t>
            </a:r>
            <a:endParaRPr kumimoji="1" lang="en-US" altLang="ja-JP" dirty="0"/>
          </a:p>
          <a:p>
            <a:r>
              <a:rPr lang="ja-JP" altLang="en-US" dirty="0"/>
              <a:t>・ハイスコアを目指した倒し方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EC820-2481-4E05-A281-0E489FABB76C}"/>
              </a:ext>
            </a:extLst>
          </p:cNvPr>
          <p:cNvSpPr txBox="1"/>
          <p:nvPr/>
        </p:nvSpPr>
        <p:spPr>
          <a:xfrm>
            <a:off x="1107583" y="3155324"/>
            <a:ext cx="8255358" cy="27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B923C-7154-4EF6-8ABF-8E9CCEC6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F1D69-3174-4D94-AD8B-CD2A02B0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554416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https://www.youtube.com/watch?v=XzmV1WVtqGU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838200" y="4906039"/>
            <a:ext cx="772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・通常攻撃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ナイフでの近距離攻撃と数種類の遠距離攻撃で攻撃をする</a:t>
            </a:r>
            <a:endParaRPr lang="en-US" altLang="ja-JP" dirty="0"/>
          </a:p>
          <a:p>
            <a:r>
              <a:rPr kumimoji="1" lang="ja-JP" altLang="en-US" dirty="0"/>
              <a:t>・罠攻撃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拾ったアイテムを使用して罠を仕掛ける</a:t>
            </a:r>
            <a:endParaRPr lang="en-US" altLang="ja-JP" dirty="0"/>
          </a:p>
          <a:p>
            <a:r>
              <a:rPr kumimoji="1" lang="ja-JP" altLang="en-US" dirty="0"/>
              <a:t>・集中砲火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罠にかかった状態でロックオンすると集中砲火で攻撃をする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ゲーム内容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961292" y="1781908"/>
            <a:ext cx="78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制限時間</a:t>
            </a:r>
            <a:r>
              <a:rPr kumimoji="1" lang="en-US" altLang="ja-JP" dirty="0"/>
              <a:t>(3</a:t>
            </a:r>
            <a:r>
              <a:rPr kumimoji="1" lang="ja-JP" altLang="en-US" dirty="0"/>
              <a:t>分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の間に敵を倒しきる</a:t>
            </a:r>
            <a:endParaRPr kumimoji="1" lang="en-US" altLang="ja-JP" dirty="0"/>
          </a:p>
          <a:p>
            <a:r>
              <a:rPr lang="ja-JP" altLang="en-US" dirty="0"/>
              <a:t>残り時間、攻撃ポイント、プレイヤー残り</a:t>
            </a:r>
            <a:r>
              <a:rPr lang="en-US" altLang="ja-JP" dirty="0"/>
              <a:t>HP</a:t>
            </a:r>
            <a:r>
              <a:rPr lang="ja-JP" altLang="en-US" dirty="0"/>
              <a:t>の合計で獲得スコアが変わる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30" y="1563743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341743" y="1977741"/>
            <a:ext cx="893587" cy="10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10129472" y="937397"/>
            <a:ext cx="322014" cy="119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9339204" y="2910722"/>
            <a:ext cx="1358878" cy="192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309981" y="1404035"/>
            <a:ext cx="578821" cy="201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991053" y="134051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7548" y="2016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2062528" y="1021172"/>
            <a:ext cx="16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243754" y="1000935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9567003" y="5765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10451486" y="31809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466299" y="3723906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317755" y="30174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855191" y="609983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3156087" y="5537813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845174" y="368484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9185016" y="3836746"/>
            <a:ext cx="1504347" cy="25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4243754" y="6245000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887415" y="5920603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594123" y="6003910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3567347" y="64639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10451486" y="41819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16" y="2684808"/>
            <a:ext cx="3609677" cy="21757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3515037" cy="21166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81" y="2684808"/>
            <a:ext cx="3515037" cy="209820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188151" y="2196242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8295925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5311170" y="1353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130630" y="5500124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ボタンで通常攻撃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で使用武器の切り替えができる</a:t>
            </a:r>
            <a:endParaRPr lang="en-US" altLang="ja-JP" dirty="0"/>
          </a:p>
          <a:p>
            <a:r>
              <a:rPr kumimoji="1" lang="en-US" altLang="ja-JP" dirty="0"/>
              <a:t>()</a:t>
            </a:r>
            <a:r>
              <a:rPr kumimoji="1" lang="ja-JP" altLang="en-US" dirty="0"/>
              <a:t>を押している間敵をロックオンする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413487" y="5502125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ボタンで罠を仕掛ける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で使用罠の切り替えができる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8295925" y="5504985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敵が罠にかかっている間に</a:t>
            </a:r>
            <a:endParaRPr kumimoji="1" lang="en-US" altLang="ja-JP" dirty="0"/>
          </a:p>
          <a:p>
            <a:r>
              <a:rPr lang="ja-JP" altLang="en-US" dirty="0"/>
              <a:t>ロックオンをすると</a:t>
            </a:r>
            <a:endParaRPr lang="en-US" altLang="ja-JP" dirty="0"/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296</Words>
  <Application>Microsoft Office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就職作品 (名前未定)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20</cp:revision>
  <dcterms:created xsi:type="dcterms:W3CDTF">2024-09-18T07:50:47Z</dcterms:created>
  <dcterms:modified xsi:type="dcterms:W3CDTF">2024-09-20T02:21:08Z</dcterms:modified>
</cp:coreProperties>
</file>