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5195753" y="955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195753" y="9555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1831175" y="291474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133272" y="2628911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095999" y="4048524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088002" y="190146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4813500" y="2584825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5358383" y="1652271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クリア画面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4818373" y="416229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5358383" y="3793256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462844" y="451556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587022" y="1117600"/>
            <a:ext cx="93666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3817329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・ボタンでターゲット固定有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30786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3078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37711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630</Words>
  <Application>Microsoft Office PowerPoint</Application>
  <PresentationFormat>ワイド画面</PresentationFormat>
  <Paragraphs>144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20</cp:revision>
  <dcterms:created xsi:type="dcterms:W3CDTF">2024-07-05T05:36:17Z</dcterms:created>
  <dcterms:modified xsi:type="dcterms:W3CDTF">2024-07-08T07:51:31Z</dcterms:modified>
</cp:coreProperties>
</file>