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1" r:id="rId5"/>
    <p:sldId id="267" r:id="rId6"/>
    <p:sldId id="268" r:id="rId7"/>
    <p:sldId id="269" r:id="rId8"/>
    <p:sldId id="270" r:id="rId9"/>
    <p:sldId id="258" r:id="rId10"/>
    <p:sldId id="263" r:id="rId11"/>
    <p:sldId id="259" r:id="rId12"/>
    <p:sldId id="257" r:id="rId13"/>
    <p:sldId id="265" r:id="rId14"/>
    <p:sldId id="266" r:id="rId15"/>
    <p:sldId id="264" r:id="rId16"/>
    <p:sldId id="27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4AEF3-2D37-4F46-9DC0-E1206519B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790403-38DE-4B8D-B9C3-1B495209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DB833-1D0B-4B23-8910-49076429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1AF5-E955-4FF2-A723-84CD8EC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FA796-0A70-466A-A8F1-60BF758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2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1FCBC-D5EB-44DF-8893-AAD8CD56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FD6065-CE25-474C-ADB8-1F12DCBC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9424E-3E4D-4593-B1EC-EF343F8B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EBE87-5728-45C9-8A6E-74B31233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384C1-3E7E-4330-8C22-A3F6191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8F8E8-A013-4C36-B239-836250CC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1FB542-4D86-4DFF-AFEB-9899E0AD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DE6AF-89B7-4E44-8369-4B8C3FE9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F2F40-0CD1-420A-9CD9-CBD49677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1B5F2-FA41-43B7-AFF2-C5FF289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59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BE278-9A50-43EE-BAA2-525058D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936A9-9353-4098-87B7-E6EF8E81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9850D1-0DFB-4511-B0AA-7E35BE6C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BAD759-89B5-41EF-B306-61F85174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21F76-B3FC-4C22-BCCB-6AD5CE51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2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B5FD4-A184-47EE-817D-77BB190B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42952-0C9C-4E06-A04E-90FFC58B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C02CC5-2593-4C4E-81A0-0F5F4F0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7A7D3-BF11-4BDF-B41C-21D5446A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13D86-D3C2-4830-9F79-22FAB80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6D9A1-5793-43A2-AD6C-B56CABBB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7D8FD-D2D7-466B-9C46-7D532F41C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6EE7F5-459E-4708-B49F-503B5329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C7F60-B16D-41EF-9EF8-7604D4F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3A69E-8231-4FCE-BBA6-BFE63B6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46C969-2C35-4778-89C3-4156686E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822EC-1BEC-4699-8E5A-37244C80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ECD98-FB99-4055-867D-F17A6368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CC605B-CE14-4F14-8FB0-CDEC1043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B4C7DC-FCE9-4A8B-ABCC-28F97369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604BF5-5AB9-4CB4-911D-5F15739A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47122A-768D-4CFA-9CFD-ED8E66E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78AB3F-3D2A-426A-BBEA-309E5B5B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08769B-2CCC-44D3-9694-B210B8E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35B0-FEBB-4196-920B-3BB24204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DA4A4C-00AC-4575-9A46-1847AD79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9B085F-BBD1-45FF-9FF7-824C940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4CB0AA-942E-45A7-8AB1-A0102449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2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9924A1-8953-45E2-8E92-6CF6A42E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47180-1F10-42C1-970F-66E879C5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3A3DF-990A-4419-AA42-F1CEB15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6C304-8542-4F5A-B49C-5B187EC4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8C337-1A5F-4D0F-87FB-774A95CC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4DCFB-0424-4157-B48A-4C4A633B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24057C-E671-4987-8EA3-2C1F07F4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4E2FC-FCD5-4E64-A55C-B9E4509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AE91B-A03D-44D2-A307-172DBB0C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1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D90D1-1576-40BF-8B30-12B8E7A3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979EA8-EFAA-435B-8D10-2BC27DF10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97B3D-2377-41DA-9AFE-AD6DD241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D440C2-D329-47F1-A433-37EE858B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83841B-7B30-45FC-B69D-FD16F100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A0744-93C7-4E2F-8979-9CA227F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B86462-66C9-48CD-A0B5-CE42B948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547138-4CB0-4230-9D59-5FD02334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9DD0D-7292-4228-824B-CC68D362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E6E2-60F5-4A20-BAD7-A1634267C4D7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EF900-F19B-47FB-A897-65582725D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7614-9684-4FB3-BACD-752A8817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CTsuchinoko/status/1736821018315174130" TargetMode="External"/><Relationship Id="rId2" Type="http://schemas.openxmlformats.org/officeDocument/2006/relationships/hyperlink" Target="https://qiita.com/tsuchinokoman/items/b6d7f500ab0d05478a2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xlib.xsrv.jp/dxprogram.html#N17" TargetMode="External"/><Relationship Id="rId4" Type="http://schemas.openxmlformats.org/officeDocument/2006/relationships/hyperlink" Target="https://dxlib.xsrv.jp/cgi/patiobbs/patio.cgi?mode=past&amp;no=171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524B2E-E558-44D8-8531-2FE697212FDE}"/>
              </a:ext>
            </a:extLst>
          </p:cNvPr>
          <p:cNvSpPr txBox="1"/>
          <p:nvPr/>
        </p:nvSpPr>
        <p:spPr>
          <a:xfrm>
            <a:off x="177800" y="17780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夏の制作ゲーム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1662C6-0C16-432A-B8F0-49C0533E5A23}"/>
              </a:ext>
            </a:extLst>
          </p:cNvPr>
          <p:cNvSpPr txBox="1"/>
          <p:nvPr/>
        </p:nvSpPr>
        <p:spPr>
          <a:xfrm>
            <a:off x="3649133" y="9567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タイトル未定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82EB7-9DBC-4E0A-B435-9DFA067132A1}"/>
              </a:ext>
            </a:extLst>
          </p:cNvPr>
          <p:cNvSpPr txBox="1"/>
          <p:nvPr/>
        </p:nvSpPr>
        <p:spPr>
          <a:xfrm>
            <a:off x="603956" y="2040467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モチーフゲーム</a:t>
            </a:r>
            <a:r>
              <a:rPr lang="en-US" altLang="ja-JP" dirty="0"/>
              <a:t>:DevilMayCry3_</a:t>
            </a:r>
            <a:r>
              <a:rPr lang="ja-JP" altLang="en-US" dirty="0"/>
              <a:t>アグニ</a:t>
            </a:r>
            <a:r>
              <a:rPr lang="en-US" altLang="ja-JP" dirty="0"/>
              <a:t>&amp;</a:t>
            </a:r>
            <a:r>
              <a:rPr lang="ja-JP" altLang="en-US" dirty="0"/>
              <a:t>ルドラ戦再現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F772FC-5D34-47AE-A777-9B22F9597631}"/>
              </a:ext>
            </a:extLst>
          </p:cNvPr>
          <p:cNvSpPr txBox="1"/>
          <p:nvPr/>
        </p:nvSpPr>
        <p:spPr>
          <a:xfrm>
            <a:off x="1049867" y="369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E5AD6-DB8D-420A-9D7D-A421F98FE0AF}"/>
              </a:ext>
            </a:extLst>
          </p:cNvPr>
          <p:cNvSpPr txBox="1"/>
          <p:nvPr/>
        </p:nvSpPr>
        <p:spPr>
          <a:xfrm>
            <a:off x="603956" y="2740042"/>
            <a:ext cx="5262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ボスと戦うところを最終にして、</a:t>
            </a:r>
          </a:p>
          <a:p>
            <a:r>
              <a:rPr kumimoji="1" lang="ja-JP" altLang="en-US" dirty="0"/>
              <a:t>ボスまで向かう廊下で、チュートリアルを行う。</a:t>
            </a:r>
          </a:p>
          <a:p>
            <a:r>
              <a:rPr kumimoji="1" lang="en-US" altLang="ja-JP" dirty="0"/>
              <a:t>C++/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ボス戦のみのゲーム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ja-JP" altLang="en-US" dirty="0"/>
              <a:t>武器：剣と銃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動き：デビルメイクライの動きをできるだけ再現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やってみる。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0AEBC7-0F9A-47D7-8745-9FB584A4E820}"/>
              </a:ext>
            </a:extLst>
          </p:cNvPr>
          <p:cNvSpPr txBox="1"/>
          <p:nvPr/>
        </p:nvSpPr>
        <p:spPr>
          <a:xfrm>
            <a:off x="8771466" y="956733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画面サイズ</a:t>
            </a:r>
            <a:r>
              <a:rPr lang="en-US" altLang="ja-JP" dirty="0"/>
              <a:t>…1920×1000</a:t>
            </a:r>
          </a:p>
          <a:p>
            <a:r>
              <a:rPr kumimoji="1" lang="ja-JP" altLang="en-US" dirty="0"/>
              <a:t>色ビット深度</a:t>
            </a:r>
            <a:r>
              <a:rPr kumimoji="1" lang="en-US" altLang="ja-JP" dirty="0"/>
              <a:t>…32</a:t>
            </a:r>
          </a:p>
        </p:txBody>
      </p:sp>
    </p:spTree>
    <p:extLst>
      <p:ext uri="{BB962C8B-B14F-4D97-AF65-F5344CB8AC3E}">
        <p14:creationId xmlns:p14="http://schemas.microsoft.com/office/powerpoint/2010/main" val="36111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409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:HP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0F7B723-BF1F-41CE-8A1C-3C7643CE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44" y="1828195"/>
            <a:ext cx="2537178" cy="2537178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FF2FB94-C817-4D97-8D71-6E4414794397}"/>
              </a:ext>
            </a:extLst>
          </p:cNvPr>
          <p:cNvSpPr txBox="1"/>
          <p:nvPr/>
        </p:nvSpPr>
        <p:spPr>
          <a:xfrm>
            <a:off x="825132" y="6030519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がなくなると、残ったもう片方の敵の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を基準に</a:t>
            </a:r>
            <a:endParaRPr kumimoji="1" lang="en-US" altLang="ja-JP" dirty="0"/>
          </a:p>
          <a:p>
            <a:r>
              <a:rPr kumimoji="1" lang="ja-JP" altLang="en-US" dirty="0"/>
              <a:t>新しい敵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設定的には合体した敵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と戦う。</a:t>
            </a:r>
          </a:p>
        </p:txBody>
      </p:sp>
    </p:spTree>
    <p:extLst>
      <p:ext uri="{BB962C8B-B14F-4D97-AF65-F5344CB8AC3E}">
        <p14:creationId xmlns:p14="http://schemas.microsoft.com/office/powerpoint/2010/main" val="205582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2C3F03-683E-49A8-A3C7-07F0194049DA}"/>
              </a:ext>
            </a:extLst>
          </p:cNvPr>
          <p:cNvSpPr txBox="1"/>
          <p:nvPr/>
        </p:nvSpPr>
        <p:spPr>
          <a:xfrm>
            <a:off x="203200" y="87870"/>
            <a:ext cx="212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ゲーム内仕様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7EC822-D5C9-41F8-94FE-511A0423DFD9}"/>
              </a:ext>
            </a:extLst>
          </p:cNvPr>
          <p:cNvSpPr txBox="1"/>
          <p:nvPr/>
        </p:nvSpPr>
        <p:spPr>
          <a:xfrm>
            <a:off x="609600" y="335845"/>
            <a:ext cx="936666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・ステージ数は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  <a:endParaRPr kumimoji="1" lang="en-US" altLang="ja-JP" dirty="0"/>
          </a:p>
          <a:p>
            <a:r>
              <a:rPr lang="ja-JP" altLang="en-US" dirty="0"/>
              <a:t>・初期位置からボス戦へ向かう一本道の道中で敵を倒す。</a:t>
            </a:r>
            <a:r>
              <a:rPr lang="en-US" altLang="ja-JP" dirty="0"/>
              <a:t>(</a:t>
            </a:r>
            <a:r>
              <a:rPr lang="ja-JP" altLang="en-US" dirty="0"/>
              <a:t>チュートリアルも兼ねている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■マップ関係</a:t>
            </a:r>
            <a:endParaRPr lang="en-US" altLang="ja-JP" dirty="0"/>
          </a:p>
          <a:p>
            <a:r>
              <a:rPr lang="ja-JP" altLang="en-US" dirty="0"/>
              <a:t>・マップの当たり判定はあまり考えていない</a:t>
            </a:r>
            <a:r>
              <a:rPr lang="en-US" altLang="ja-JP" dirty="0"/>
              <a:t>(</a:t>
            </a:r>
            <a:r>
              <a:rPr lang="ja-JP" altLang="en-US" dirty="0"/>
              <a:t>基本平面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■カメラ関係</a:t>
            </a:r>
            <a:endParaRPr lang="en-US" altLang="ja-JP" dirty="0"/>
          </a:p>
          <a:p>
            <a:r>
              <a:rPr lang="ja-JP" altLang="en-US" dirty="0"/>
              <a:t>・プレイヤーの後ろから俯瞰したように映す</a:t>
            </a:r>
            <a:r>
              <a:rPr lang="en-US" altLang="ja-JP" dirty="0"/>
              <a:t>(</a:t>
            </a:r>
            <a:r>
              <a:rPr lang="ja-JP" altLang="en-US" dirty="0"/>
              <a:t>三人称視点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・アングルはコントローラ右スティックで調整可能</a:t>
            </a:r>
            <a:endParaRPr lang="en-US" altLang="ja-JP" dirty="0"/>
          </a:p>
          <a:p>
            <a:r>
              <a:rPr lang="ja-JP" altLang="en-US" dirty="0"/>
              <a:t>・可能なら右スティック押し込みでプレイヤーの前方向にカメラを初期化する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R1</a:t>
            </a:r>
            <a:r>
              <a:rPr lang="ja-JP" altLang="en-US" dirty="0"/>
              <a:t>ボタンで一番近くにいる敵をロックオンし、向きを固定する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■ゲーム条件</a:t>
            </a:r>
            <a:endParaRPr lang="en-US" altLang="ja-JP" dirty="0"/>
          </a:p>
          <a:p>
            <a:r>
              <a:rPr kumimoji="1" lang="ja-JP" altLang="en-US" dirty="0"/>
              <a:t>・勝利条件</a:t>
            </a:r>
            <a:r>
              <a:rPr kumimoji="1" lang="en-US" altLang="ja-JP" dirty="0"/>
              <a:t>:</a:t>
            </a:r>
            <a:r>
              <a:rPr kumimoji="1" lang="ja-JP" altLang="en-US" dirty="0"/>
              <a:t>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をゼロにする</a:t>
            </a:r>
            <a:endParaRPr kumimoji="1" lang="en-US" altLang="ja-JP" dirty="0"/>
          </a:p>
          <a:p>
            <a:r>
              <a:rPr lang="ja-JP" altLang="en-US" dirty="0"/>
              <a:t>・敗北条件</a:t>
            </a:r>
            <a:r>
              <a:rPr lang="en-US" altLang="ja-JP" dirty="0"/>
              <a:t>:</a:t>
            </a:r>
            <a:r>
              <a:rPr lang="ja-JP" altLang="en-US" dirty="0"/>
              <a:t>プレイヤーの</a:t>
            </a:r>
            <a:r>
              <a:rPr lang="en-US" altLang="ja-JP" dirty="0"/>
              <a:t>HP</a:t>
            </a:r>
            <a:r>
              <a:rPr lang="ja-JP" altLang="en-US" dirty="0"/>
              <a:t>がゼロになる</a:t>
            </a:r>
            <a:endParaRPr kumimoji="1" lang="ja-JP" altLang="en-US" dirty="0"/>
          </a:p>
          <a:p>
            <a:endParaRPr kumimoji="1" lang="en-US" altLang="ja-JP" dirty="0"/>
          </a:p>
          <a:p>
            <a:r>
              <a:rPr kumimoji="1" lang="ja-JP" altLang="en-US" dirty="0"/>
              <a:t>■コンボランク</a:t>
            </a:r>
            <a:endParaRPr kumimoji="1" lang="en-US" altLang="ja-JP" dirty="0"/>
          </a:p>
          <a:p>
            <a:r>
              <a:rPr lang="ja-JP" altLang="en-US" dirty="0"/>
              <a:t>・ボスから攻撃を受けず、且つ一定時間経過しないうちに攻撃をすると貯まるランク</a:t>
            </a:r>
            <a:endParaRPr lang="en-US" altLang="ja-JP" dirty="0"/>
          </a:p>
          <a:p>
            <a:r>
              <a:rPr kumimoji="1" lang="ja-JP" altLang="en-US" dirty="0"/>
              <a:t>・一番高いランクが最終スコアに反映される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■最終スコア</a:t>
            </a:r>
            <a:endParaRPr kumimoji="1" lang="en-US" altLang="ja-JP" dirty="0"/>
          </a:p>
          <a:p>
            <a:r>
              <a:rPr lang="ja-JP" altLang="en-US" dirty="0"/>
              <a:t>・ボス戦の討伐時間</a:t>
            </a:r>
            <a:r>
              <a:rPr lang="en-US" altLang="ja-JP" dirty="0"/>
              <a:t>×</a:t>
            </a:r>
            <a:r>
              <a:rPr lang="ja-JP" altLang="en-US" dirty="0"/>
              <a:t>最終コンボランク＋タイムスコアの合計で決まる。</a:t>
            </a:r>
            <a:endParaRPr lang="en-US" altLang="ja-JP" dirty="0"/>
          </a:p>
          <a:p>
            <a:r>
              <a:rPr lang="ja-JP" altLang="en-US" dirty="0"/>
              <a:t>・ハイスコアを取るとランキングに載ることが出来る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24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64293-A016-40B8-8525-F80C8EA56335}"/>
              </a:ext>
            </a:extLst>
          </p:cNvPr>
          <p:cNvSpPr txBox="1"/>
          <p:nvPr/>
        </p:nvSpPr>
        <p:spPr>
          <a:xfrm>
            <a:off x="180623" y="203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・バトル仕様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2108D9-0A3E-4F7B-A8E7-5B8BD94FB273}"/>
              </a:ext>
            </a:extLst>
          </p:cNvPr>
          <p:cNvSpPr txBox="1"/>
          <p:nvPr/>
        </p:nvSpPr>
        <p:spPr>
          <a:xfrm>
            <a:off x="767141" y="2191729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・攻撃は銃と剣</a:t>
            </a:r>
            <a:endParaRPr kumimoji="1" lang="en-US" altLang="ja-JP" dirty="0"/>
          </a:p>
          <a:p>
            <a:r>
              <a:rPr kumimoji="1" lang="ja-JP" altLang="en-US" dirty="0"/>
              <a:t>・ジャンプは二回</a:t>
            </a:r>
            <a:r>
              <a:rPr kumimoji="1" lang="en-US" altLang="ja-JP" dirty="0"/>
              <a:t>(</a:t>
            </a:r>
            <a:r>
              <a:rPr kumimoji="1" lang="ja-JP" altLang="en-US" dirty="0"/>
              <a:t>無敵時間あり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・攻撃を食らったらノックバックする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89568-4978-4413-AC5F-66798C4EA9AF}"/>
              </a:ext>
            </a:extLst>
          </p:cNvPr>
          <p:cNvSpPr txBox="1"/>
          <p:nvPr/>
        </p:nvSpPr>
        <p:spPr>
          <a:xfrm>
            <a:off x="545575" y="14530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B68A2B-FA04-4784-BA16-CF040B8A97DE}"/>
              </a:ext>
            </a:extLst>
          </p:cNvPr>
          <p:cNvSpPr txBox="1"/>
          <p:nvPr/>
        </p:nvSpPr>
        <p:spPr>
          <a:xfrm>
            <a:off x="6744355" y="14530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19EAC2-AA8D-4AF0-9883-F24F4E9968FE}"/>
              </a:ext>
            </a:extLst>
          </p:cNvPr>
          <p:cNvSpPr txBox="1"/>
          <p:nvPr/>
        </p:nvSpPr>
        <p:spPr>
          <a:xfrm>
            <a:off x="7159853" y="2145562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・敵は二体</a:t>
            </a:r>
            <a:endParaRPr kumimoji="1" lang="en-US" altLang="ja-JP" dirty="0"/>
          </a:p>
          <a:p>
            <a:r>
              <a:rPr lang="ja-JP" altLang="en-US" dirty="0"/>
              <a:t>・二体同時に攻撃してくるタイミングと、</a:t>
            </a:r>
            <a:endParaRPr lang="en-US" altLang="ja-JP" dirty="0"/>
          </a:p>
          <a:p>
            <a:r>
              <a:rPr kumimoji="1" lang="ja-JP" altLang="en-US" dirty="0"/>
              <a:t>片方は防御態勢に入っているタイミングがある</a:t>
            </a:r>
            <a:endParaRPr kumimoji="1" lang="en-US" altLang="ja-JP" dirty="0"/>
          </a:p>
          <a:p>
            <a:r>
              <a:rPr lang="ja-JP" altLang="en-US" dirty="0"/>
              <a:t>・敵は片方倒すと、残ったもう片方の体力を</a:t>
            </a:r>
            <a:endParaRPr lang="en-US" altLang="ja-JP" dirty="0"/>
          </a:p>
          <a:p>
            <a:r>
              <a:rPr kumimoji="1" lang="ja-JP" altLang="en-US" dirty="0"/>
              <a:t>参照し複合ボスに</a:t>
            </a:r>
            <a:r>
              <a:rPr lang="ja-JP" altLang="en-US" dirty="0"/>
              <a:t>なる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776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8F32F2-EDB5-4151-BBE6-8D6CF62A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5665"/>
              </p:ext>
            </p:extLst>
          </p:nvPr>
        </p:nvGraphicFramePr>
        <p:xfrm>
          <a:off x="558800" y="595111"/>
          <a:ext cx="10351912" cy="463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7978">
                  <a:extLst>
                    <a:ext uri="{9D8B030D-6E8A-4147-A177-3AD203B41FA5}">
                      <a16:colId xmlns:a16="http://schemas.microsoft.com/office/drawing/2014/main" val="3924981262"/>
                    </a:ext>
                  </a:extLst>
                </a:gridCol>
                <a:gridCol w="2587978">
                  <a:extLst>
                    <a:ext uri="{9D8B030D-6E8A-4147-A177-3AD203B41FA5}">
                      <a16:colId xmlns:a16="http://schemas.microsoft.com/office/drawing/2014/main" val="2626641230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2950888530"/>
                    </a:ext>
                  </a:extLst>
                </a:gridCol>
                <a:gridCol w="2094089">
                  <a:extLst>
                    <a:ext uri="{9D8B030D-6E8A-4147-A177-3AD203B41FA5}">
                      <a16:colId xmlns:a16="http://schemas.microsoft.com/office/drawing/2014/main" val="2343674020"/>
                    </a:ext>
                  </a:extLst>
                </a:gridCol>
              </a:tblGrid>
              <a:tr h="3430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プレイヤー動作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操作ボタン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どのような行動か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優先度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043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近距離攻撃</a:t>
                      </a:r>
                      <a:endParaRPr kumimoji="1"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通常の剣を振る攻撃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連続で出したらコンボ攻撃になる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2590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遠距離攻撃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通常の銃を撃つ攻撃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2126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6208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回避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R1+B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スティックを倒した方向に前転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00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敵ロックオン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一番近くにいる敵の方向にカメラを固定する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0296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プレイヤーの移動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03751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ターゲット変更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スティック押し込み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ロックオンする敵を変更する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303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カメラ回転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</a:t>
                      </a:r>
                      <a:r>
                        <a:rPr kumimoji="1" lang="ja-JP" altLang="en-US" sz="140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カメラを回転させる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2754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カメラ初期化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</a:t>
                      </a:r>
                      <a:r>
                        <a:rPr kumimoji="1" lang="ja-JP" altLang="en-US" sz="1400" dirty="0"/>
                        <a:t>スティック押し込み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カメラを初期位置に戻す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プレイヤーの背面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2423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/>
                        <a:t>ポーズ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Start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ゲームを一時停止し、メニュー画面を開く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2069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0B8371-015F-49AB-AFEA-BCAFCA1D4278}"/>
              </a:ext>
            </a:extLst>
          </p:cNvPr>
          <p:cNvSpPr txBox="1"/>
          <p:nvPr/>
        </p:nvSpPr>
        <p:spPr>
          <a:xfrm>
            <a:off x="169333" y="2257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ゲーム画面のみ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89D02A-7FBA-4C37-9059-2C8A6B786AAA}"/>
              </a:ext>
            </a:extLst>
          </p:cNvPr>
          <p:cNvSpPr txBox="1"/>
          <p:nvPr/>
        </p:nvSpPr>
        <p:spPr>
          <a:xfrm>
            <a:off x="169333" y="5260337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操作全体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94BA092B-344D-4AE2-ACD6-6A7A356A9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16639"/>
              </p:ext>
            </p:extLst>
          </p:nvPr>
        </p:nvGraphicFramePr>
        <p:xfrm>
          <a:off x="511721" y="5614894"/>
          <a:ext cx="1044606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15301">
                  <a:extLst>
                    <a:ext uri="{9D8B030D-6E8A-4147-A177-3AD203B41FA5}">
                      <a16:colId xmlns:a16="http://schemas.microsoft.com/office/drawing/2014/main" val="2104900732"/>
                    </a:ext>
                  </a:extLst>
                </a:gridCol>
                <a:gridCol w="2619022">
                  <a:extLst>
                    <a:ext uri="{9D8B030D-6E8A-4147-A177-3AD203B41FA5}">
                      <a16:colId xmlns:a16="http://schemas.microsoft.com/office/drawing/2014/main" val="3030700676"/>
                    </a:ext>
                  </a:extLst>
                </a:gridCol>
                <a:gridCol w="3115734">
                  <a:extLst>
                    <a:ext uri="{9D8B030D-6E8A-4147-A177-3AD203B41FA5}">
                      <a16:colId xmlns:a16="http://schemas.microsoft.com/office/drawing/2014/main" val="3996747645"/>
                    </a:ext>
                  </a:extLst>
                </a:gridCol>
                <a:gridCol w="2096012">
                  <a:extLst>
                    <a:ext uri="{9D8B030D-6E8A-4147-A177-3AD203B41FA5}">
                      <a16:colId xmlns:a16="http://schemas.microsoft.com/office/drawing/2014/main" val="423589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B</a:t>
                      </a:r>
                      <a:r>
                        <a:rPr kumimoji="1" lang="ja-JP" altLang="en-US" sz="1400" b="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選択している内容を決定する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◎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2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一つ前の画面に戻る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A</a:t>
                      </a:r>
                      <a:r>
                        <a:rPr kumimoji="1" lang="ja-JP" altLang="en-US" sz="1400" b="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現在の画面から一つ前に戻る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1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L</a:t>
                      </a:r>
                      <a:r>
                        <a:rPr kumimoji="1" lang="ja-JP" altLang="en-US" sz="1400" b="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選択内容を変更する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◎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4664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997D6-E3B6-4D9C-A3D5-37E68A490F1E}"/>
              </a:ext>
            </a:extLst>
          </p:cNvPr>
          <p:cNvSpPr txBox="1"/>
          <p:nvPr/>
        </p:nvSpPr>
        <p:spPr>
          <a:xfrm>
            <a:off x="6005689" y="225779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コンボ攻撃については別</a:t>
            </a:r>
            <a:r>
              <a:rPr kumimoji="1" lang="en-US" altLang="ja-JP" dirty="0"/>
              <a:t>P</a:t>
            </a:r>
            <a:r>
              <a:rPr kumimoji="1" lang="ja-JP" altLang="en-US" dirty="0"/>
              <a:t>で考える</a:t>
            </a:r>
          </a:p>
        </p:txBody>
      </p:sp>
    </p:spTree>
    <p:extLst>
      <p:ext uri="{BB962C8B-B14F-4D97-AF65-F5344CB8AC3E}">
        <p14:creationId xmlns:p14="http://schemas.microsoft.com/office/powerpoint/2010/main" val="426537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8F32F2-EDB5-4151-BBE6-8D6CF62A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90866"/>
              </p:ext>
            </p:extLst>
          </p:nvPr>
        </p:nvGraphicFramePr>
        <p:xfrm>
          <a:off x="671689" y="1328889"/>
          <a:ext cx="10351912" cy="4328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7978">
                  <a:extLst>
                    <a:ext uri="{9D8B030D-6E8A-4147-A177-3AD203B41FA5}">
                      <a16:colId xmlns:a16="http://schemas.microsoft.com/office/drawing/2014/main" val="3924981262"/>
                    </a:ext>
                  </a:extLst>
                </a:gridCol>
                <a:gridCol w="2587978">
                  <a:extLst>
                    <a:ext uri="{9D8B030D-6E8A-4147-A177-3AD203B41FA5}">
                      <a16:colId xmlns:a16="http://schemas.microsoft.com/office/drawing/2014/main" val="2626641230"/>
                    </a:ext>
                  </a:extLst>
                </a:gridCol>
                <a:gridCol w="3646311">
                  <a:extLst>
                    <a:ext uri="{9D8B030D-6E8A-4147-A177-3AD203B41FA5}">
                      <a16:colId xmlns:a16="http://schemas.microsoft.com/office/drawing/2014/main" val="2950888530"/>
                    </a:ext>
                  </a:extLst>
                </a:gridCol>
                <a:gridCol w="1529645">
                  <a:extLst>
                    <a:ext uri="{9D8B030D-6E8A-4147-A177-3AD203B41FA5}">
                      <a16:colId xmlns:a16="http://schemas.microsoft.com/office/drawing/2014/main" val="2343674020"/>
                    </a:ext>
                  </a:extLst>
                </a:gridCol>
              </a:tblGrid>
              <a:tr h="3430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プレイヤー動作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操作ボタン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どのような行動か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優先度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043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通常近距離攻撃コンボ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ボタン連続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通常の剣を振る攻撃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コンボの最大回数はアニメーション次第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2590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2126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通常遠距離攻撃コンボ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</a:t>
                      </a:r>
                      <a:r>
                        <a:rPr kumimoji="1" lang="ja-JP" altLang="en-US" sz="1400" dirty="0"/>
                        <a:t>ボタン連続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通常の銃を撃つ攻撃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/>
                        <a:t>最大回数は特に決めてない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6208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00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0296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88205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03751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303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2754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242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0B8371-015F-49AB-AFEA-BCAFCA1D4278}"/>
              </a:ext>
            </a:extLst>
          </p:cNvPr>
          <p:cNvSpPr txBox="1"/>
          <p:nvPr/>
        </p:nvSpPr>
        <p:spPr>
          <a:xfrm>
            <a:off x="169333" y="2257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ゲーム画面のみ</a:t>
            </a:r>
          </a:p>
        </p:txBody>
      </p:sp>
    </p:spTree>
    <p:extLst>
      <p:ext uri="{BB962C8B-B14F-4D97-AF65-F5344CB8AC3E}">
        <p14:creationId xmlns:p14="http://schemas.microsoft.com/office/powerpoint/2010/main" val="426647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C751F8-EEE4-4E2A-A45C-E3E0901487F4}"/>
              </a:ext>
            </a:extLst>
          </p:cNvPr>
          <p:cNvSpPr txBox="1"/>
          <p:nvPr/>
        </p:nvSpPr>
        <p:spPr>
          <a:xfrm>
            <a:off x="903111" y="67733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この要素入れたい！な仮案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B70A7CD-45B5-4171-83FD-FF126643A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11736"/>
              </p:ext>
            </p:extLst>
          </p:nvPr>
        </p:nvGraphicFramePr>
        <p:xfrm>
          <a:off x="153580" y="2293903"/>
          <a:ext cx="12038419" cy="289052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3498774">
                  <a:extLst>
                    <a:ext uri="{9D8B030D-6E8A-4147-A177-3AD203B41FA5}">
                      <a16:colId xmlns:a16="http://schemas.microsoft.com/office/drawing/2014/main" val="4206793200"/>
                    </a:ext>
                  </a:extLst>
                </a:gridCol>
                <a:gridCol w="5446490">
                  <a:extLst>
                    <a:ext uri="{9D8B030D-6E8A-4147-A177-3AD203B41FA5}">
                      <a16:colId xmlns:a16="http://schemas.microsoft.com/office/drawing/2014/main" val="2129933598"/>
                    </a:ext>
                  </a:extLst>
                </a:gridCol>
                <a:gridCol w="3093155">
                  <a:extLst>
                    <a:ext uri="{9D8B030D-6E8A-4147-A177-3AD203B41FA5}">
                      <a16:colId xmlns:a16="http://schemas.microsoft.com/office/drawing/2014/main" val="2900181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何をやりたいか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/>
                        <a:t>具体的に</a:t>
                      </a:r>
                      <a:endParaRPr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参考サイト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93599"/>
                  </a:ext>
                </a:extLst>
              </a:tr>
              <a:tr h="124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画面遷移のアニメーション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今迄のフェードイン・アウトだけではなく</a:t>
                      </a:r>
                      <a:endParaRPr lang="en-US" altLang="ja-JP" sz="1400" dirty="0"/>
                    </a:p>
                    <a:p>
                      <a:pPr algn="ctr"/>
                      <a:r>
                        <a:rPr lang="ja-JP" altLang="en-US" sz="1400" dirty="0"/>
                        <a:t>もっと凝ったものにしたい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2"/>
                        </a:rPr>
                        <a:t>川野先生</a:t>
                      </a:r>
                      <a:r>
                        <a:rPr kumimoji="1" lang="en-US" altLang="ja-JP" sz="1400" dirty="0">
                          <a:hlinkClick r:id="rId2"/>
                        </a:rPr>
                        <a:t>_</a:t>
                      </a:r>
                      <a:r>
                        <a:rPr kumimoji="1" lang="en-US" altLang="ja-JP" sz="1400" dirty="0" err="1">
                          <a:hlinkClick r:id="rId2"/>
                        </a:rPr>
                        <a:t>Qiita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0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川野先生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_Twitter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の動画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4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インターネットランキング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普通のデータ保存だけではなく、ランキングをインターネットで記録できるようにしたい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4"/>
                        </a:rPr>
                        <a:t>インターネットランキングについて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セーブ機能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セーブデータを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つほど用意して、データを保存可能にしたい。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5"/>
                        </a:rPr>
                        <a:t>セーブ・ロード基本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8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外部データ化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マップ情報や敵情報</a:t>
                      </a:r>
                      <a:r>
                        <a:rPr kumimoji="1" lang="en-US" altLang="ja-JP" sz="1400" dirty="0"/>
                        <a:t>(?)</a:t>
                      </a:r>
                      <a:r>
                        <a:rPr kumimoji="1" lang="ja-JP" altLang="en-US" sz="1400" dirty="0"/>
                        <a:t>などを外部データ化する。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0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UI</a:t>
                      </a:r>
                      <a:r>
                        <a:rPr kumimoji="1" lang="ja-JP" altLang="en-US" sz="1400" dirty="0"/>
                        <a:t>アニメーション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押したら少し小さくなるアニメーションを入れたい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5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6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2F124-79E8-4367-8E33-E3130A02F511}"/>
              </a:ext>
            </a:extLst>
          </p:cNvPr>
          <p:cNvSpPr txBox="1"/>
          <p:nvPr/>
        </p:nvSpPr>
        <p:spPr>
          <a:xfrm>
            <a:off x="206062" y="257577"/>
            <a:ext cx="32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作品展示会でもらった意見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949DF-FA63-4FE9-8466-4AC5F7ACE186}"/>
              </a:ext>
            </a:extLst>
          </p:cNvPr>
          <p:cNvSpPr txBox="1"/>
          <p:nvPr/>
        </p:nvSpPr>
        <p:spPr>
          <a:xfrm>
            <a:off x="746975" y="1287887"/>
            <a:ext cx="84433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・ボウガンと剣の攻撃エフェクトは別にしたほうがいい</a:t>
            </a:r>
            <a:endParaRPr kumimoji="1" lang="en-US" altLang="ja-JP" dirty="0"/>
          </a:p>
          <a:p>
            <a:r>
              <a:rPr kumimoji="1" lang="ja-JP" altLang="en-US" dirty="0"/>
              <a:t>・照準にテクスチャを貼って、どの敵に照準が向いているかわかりやすくする</a:t>
            </a:r>
            <a:endParaRPr kumimoji="1" lang="en-US" altLang="ja-JP" dirty="0"/>
          </a:p>
          <a:p>
            <a:r>
              <a:rPr lang="ja-JP" altLang="en-US" dirty="0"/>
              <a:t>・照準はボタン切り替えできるように</a:t>
            </a:r>
            <a:r>
              <a:rPr lang="en-US" altLang="ja-JP" dirty="0"/>
              <a:t>(</a:t>
            </a:r>
            <a:r>
              <a:rPr lang="ja-JP" altLang="en-US" dirty="0"/>
              <a:t>自動で近い敵にセットされるのはやめる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UI</a:t>
            </a:r>
            <a:r>
              <a:rPr lang="ja-JP" altLang="en-US" dirty="0"/>
              <a:t>の色合いをもっと明るくする</a:t>
            </a:r>
            <a:endParaRPr lang="en-US" altLang="ja-JP" dirty="0"/>
          </a:p>
          <a:p>
            <a:r>
              <a:rPr kumimoji="1" lang="ja-JP" altLang="en-US" dirty="0"/>
              <a:t>・セレクトの文字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は読みやすいフォントで</a:t>
            </a:r>
            <a:endParaRPr kumimoji="1" lang="en-US" altLang="ja-JP" dirty="0"/>
          </a:p>
          <a:p>
            <a:r>
              <a:rPr kumimoji="1" lang="ja-JP" altLang="en-US" dirty="0"/>
              <a:t>・スペルミスの修正</a:t>
            </a:r>
            <a:endParaRPr kumimoji="1" lang="en-US" altLang="ja-JP" dirty="0"/>
          </a:p>
          <a:p>
            <a:r>
              <a:rPr kumimoji="1" lang="ja-JP" altLang="en-US" dirty="0"/>
              <a:t>・ゲームクリアのアニメーションはガッツポーズなどを使う</a:t>
            </a:r>
            <a:endParaRPr kumimoji="1" lang="en-US" altLang="ja-JP" dirty="0"/>
          </a:p>
          <a:p>
            <a:r>
              <a:rPr lang="ja-JP" altLang="en-US" dirty="0"/>
              <a:t>・ポーズ画面を実装</a:t>
            </a:r>
            <a:endParaRPr lang="en-US" altLang="ja-JP" dirty="0"/>
          </a:p>
          <a:p>
            <a:r>
              <a:rPr lang="ja-JP" altLang="en-US" dirty="0"/>
              <a:t>・スコア</a:t>
            </a:r>
            <a:endParaRPr lang="en-US" altLang="ja-JP" dirty="0"/>
          </a:p>
          <a:p>
            <a:r>
              <a:rPr lang="ja-JP" altLang="en-US" dirty="0"/>
              <a:t>・ボタン長押しでカメラの方向を戻す</a:t>
            </a:r>
            <a:endParaRPr lang="en-US" altLang="ja-JP" dirty="0"/>
          </a:p>
          <a:p>
            <a:r>
              <a:rPr lang="ja-JP" altLang="en-US" dirty="0"/>
              <a:t>・操作説明の画質</a:t>
            </a:r>
            <a:endParaRPr lang="en-US" altLang="ja-JP" dirty="0"/>
          </a:p>
          <a:p>
            <a:r>
              <a:rPr lang="ja-JP" altLang="en-US" dirty="0"/>
              <a:t>・影</a:t>
            </a:r>
            <a:r>
              <a:rPr lang="ja-JP" altLang="en-US"/>
              <a:t>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294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1D6A5F-D13A-4310-A337-305D91636F4E}"/>
              </a:ext>
            </a:extLst>
          </p:cNvPr>
          <p:cNvSpPr txBox="1"/>
          <p:nvPr/>
        </p:nvSpPr>
        <p:spPr>
          <a:xfrm>
            <a:off x="506989" y="3580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このゲームの面白さについて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96D936-B96B-448F-B04A-AA6BFBEE2927}"/>
              </a:ext>
            </a:extLst>
          </p:cNvPr>
          <p:cNvSpPr txBox="1"/>
          <p:nvPr/>
        </p:nvSpPr>
        <p:spPr>
          <a:xfrm>
            <a:off x="506988" y="894012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・何をするゲームなのか、上手くプレイするには</a:t>
            </a:r>
            <a:r>
              <a:rPr lang="ja-JP" altLang="en-US" dirty="0"/>
              <a:t>どうするゲームなのか</a:t>
            </a:r>
            <a:endParaRPr lang="en-US" altLang="ja-JP" dirty="0"/>
          </a:p>
          <a:p>
            <a:r>
              <a:rPr kumimoji="1" lang="ja-JP" altLang="en-US" dirty="0"/>
              <a:t>・何をする瞬間が楽しいのか</a:t>
            </a:r>
            <a:endParaRPr kumimoji="1" lang="en-US" altLang="ja-JP" dirty="0"/>
          </a:p>
          <a:p>
            <a:r>
              <a:rPr lang="ja-JP" altLang="en-US" dirty="0"/>
              <a:t>・リスクとリターンは何があるのか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C10854-25F1-457F-9DEB-6F24735FC6A5}"/>
              </a:ext>
            </a:extLst>
          </p:cNvPr>
          <p:cNvSpPr txBox="1"/>
          <p:nvPr/>
        </p:nvSpPr>
        <p:spPr>
          <a:xfrm>
            <a:off x="1049867" y="2483556"/>
            <a:ext cx="89562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①何をするゲームなのか、上手くプレイするにはどうするゲームなのか</a:t>
            </a:r>
            <a:endParaRPr kumimoji="1"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コンボを繋げながら敵を倒し、ハイスコアを目指すゲーム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②何をする瞬間が楽しいのか</a:t>
            </a:r>
            <a:endParaRPr kumimoji="1"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ハイスコアを更新した時の達成感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③リスク</a:t>
            </a:r>
            <a:endParaRPr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時間やノーダメージ等、ハイスコアを出す為の条件が厳しくなる→難易度が上がる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④リターン</a:t>
            </a:r>
            <a:endParaRPr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ハイスコアを狙いやすくなる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194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C415EB1-3AD8-4866-AEEF-4D3596B1236A}"/>
              </a:ext>
            </a:extLst>
          </p:cNvPr>
          <p:cNvSpPr/>
          <p:nvPr/>
        </p:nvSpPr>
        <p:spPr>
          <a:xfrm>
            <a:off x="948268" y="1525694"/>
            <a:ext cx="1056640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E30DA4-63DF-401C-90CD-A9A9CC539864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BC32F2-622F-4F3F-AB76-4B012A155D5C}"/>
              </a:ext>
            </a:extLst>
          </p:cNvPr>
          <p:cNvSpPr/>
          <p:nvPr/>
        </p:nvSpPr>
        <p:spPr>
          <a:xfrm>
            <a:off x="1265317" y="183150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2B81F-CFD3-4A26-B09E-E65C74778661}"/>
              </a:ext>
            </a:extLst>
          </p:cNvPr>
          <p:cNvSpPr txBox="1"/>
          <p:nvPr/>
        </p:nvSpPr>
        <p:spPr>
          <a:xfrm>
            <a:off x="1962192" y="18948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CB3269-06A7-4B57-829E-82EAA33F1C6A}"/>
              </a:ext>
            </a:extLst>
          </p:cNvPr>
          <p:cNvSpPr txBox="1"/>
          <p:nvPr/>
        </p:nvSpPr>
        <p:spPr>
          <a:xfrm>
            <a:off x="1114564" y="223337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ランキング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オプション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B860A5-C92C-4E07-BB8B-E03AD4F7724B}"/>
              </a:ext>
            </a:extLst>
          </p:cNvPr>
          <p:cNvSpPr/>
          <p:nvPr/>
        </p:nvSpPr>
        <p:spPr>
          <a:xfrm>
            <a:off x="8271814" y="1831500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385D2D-B57F-4028-A18F-9E6208BC4611}"/>
              </a:ext>
            </a:extLst>
          </p:cNvPr>
          <p:cNvSpPr txBox="1"/>
          <p:nvPr/>
        </p:nvSpPr>
        <p:spPr>
          <a:xfrm>
            <a:off x="8103975" y="200746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0B0A5AB-EA6A-45FE-820C-F949044DBBB7}"/>
              </a:ext>
            </a:extLst>
          </p:cNvPr>
          <p:cNvSpPr/>
          <p:nvPr/>
        </p:nvSpPr>
        <p:spPr>
          <a:xfrm>
            <a:off x="4028967" y="222114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C1C4F8-7712-404F-8340-AF54D8C92099}"/>
              </a:ext>
            </a:extLst>
          </p:cNvPr>
          <p:cNvSpPr txBox="1"/>
          <p:nvPr/>
        </p:nvSpPr>
        <p:spPr>
          <a:xfrm>
            <a:off x="6489425" y="15493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/>
              <a:t>セーブするデータを決める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新しく</a:t>
            </a:r>
            <a:r>
              <a:rPr kumimoji="1" lang="en-US" altLang="ja-JP" sz="1600" dirty="0"/>
              <a:t>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9B43C7-EE72-4218-83E6-25C3AD9DF98B}"/>
              </a:ext>
            </a:extLst>
          </p:cNvPr>
          <p:cNvSpPr txBox="1"/>
          <p:nvPr/>
        </p:nvSpPr>
        <p:spPr>
          <a:xfrm>
            <a:off x="6739590" y="292012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続きから</a:t>
            </a:r>
            <a:r>
              <a:rPr lang="en-US" altLang="ja-JP" sz="1400" dirty="0"/>
              <a:t>…</a:t>
            </a:r>
          </a:p>
          <a:p>
            <a:pPr algn="ctr"/>
            <a:r>
              <a:rPr kumimoji="1" lang="ja-JP" altLang="en-US" sz="1400" dirty="0"/>
              <a:t>使用するデータを決める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7E3F65-AD4A-446B-837E-9F1FDA28EA05}"/>
              </a:ext>
            </a:extLst>
          </p:cNvPr>
          <p:cNvSpPr txBox="1"/>
          <p:nvPr/>
        </p:nvSpPr>
        <p:spPr>
          <a:xfrm>
            <a:off x="4846919" y="10030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タイトルシーン周辺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94CBA14-0B38-4FEC-BF75-5E62E4D15997}"/>
              </a:ext>
            </a:extLst>
          </p:cNvPr>
          <p:cNvSpPr/>
          <p:nvPr/>
        </p:nvSpPr>
        <p:spPr>
          <a:xfrm>
            <a:off x="2130563" y="32077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89B475-300E-4A81-A969-B685C93A93E5}"/>
              </a:ext>
            </a:extLst>
          </p:cNvPr>
          <p:cNvSpPr/>
          <p:nvPr/>
        </p:nvSpPr>
        <p:spPr>
          <a:xfrm>
            <a:off x="4893180" y="180374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89F206-9CBF-4ECA-A965-0B37F4C7A672}"/>
              </a:ext>
            </a:extLst>
          </p:cNvPr>
          <p:cNvSpPr txBox="1"/>
          <p:nvPr/>
        </p:nvSpPr>
        <p:spPr>
          <a:xfrm>
            <a:off x="5611325" y="18929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0E64F3-B7F3-4586-AE6B-4A448623BD80}"/>
              </a:ext>
            </a:extLst>
          </p:cNvPr>
          <p:cNvSpPr txBox="1"/>
          <p:nvPr/>
        </p:nvSpPr>
        <p:spPr>
          <a:xfrm>
            <a:off x="4742426" y="229588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新しくゲームを始める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続きから始める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タイトルに戻る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1689D3-DD43-454F-8024-B880A0C525EA}"/>
              </a:ext>
            </a:extLst>
          </p:cNvPr>
          <p:cNvSpPr/>
          <p:nvPr/>
        </p:nvSpPr>
        <p:spPr>
          <a:xfrm>
            <a:off x="7521752" y="231110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95350D2-FE0D-4531-A390-4295C0CCC973}"/>
              </a:ext>
            </a:extLst>
          </p:cNvPr>
          <p:cNvSpPr/>
          <p:nvPr/>
        </p:nvSpPr>
        <p:spPr>
          <a:xfrm>
            <a:off x="1265317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F6A8CB-1C50-4CC2-98C4-7181027B0522}"/>
              </a:ext>
            </a:extLst>
          </p:cNvPr>
          <p:cNvSpPr txBox="1"/>
          <p:nvPr/>
        </p:nvSpPr>
        <p:spPr>
          <a:xfrm>
            <a:off x="4187396" y="1581746"/>
            <a:ext cx="1150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ゲームを始める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728249-64FC-4F70-81F2-7A79FFAF308D}"/>
              </a:ext>
            </a:extLst>
          </p:cNvPr>
          <p:cNvSpPr txBox="1"/>
          <p:nvPr/>
        </p:nvSpPr>
        <p:spPr>
          <a:xfrm>
            <a:off x="1858162" y="40236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10F3C0-D21A-4A84-8116-397C20831D82}"/>
              </a:ext>
            </a:extLst>
          </p:cNvPr>
          <p:cNvSpPr txBox="1"/>
          <p:nvPr/>
        </p:nvSpPr>
        <p:spPr>
          <a:xfrm>
            <a:off x="1617095" y="4273686"/>
            <a:ext cx="5293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1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2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3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4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5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C56AE1EF-DCD3-4FC4-ADE2-5620D8AE7BB7}"/>
              </a:ext>
            </a:extLst>
          </p:cNvPr>
          <p:cNvSpPr/>
          <p:nvPr/>
        </p:nvSpPr>
        <p:spPr>
          <a:xfrm rot="-2700000">
            <a:off x="3989287" y="32566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06ABD3-A3EA-4514-90BD-0D8A39FC3711}"/>
              </a:ext>
            </a:extLst>
          </p:cNvPr>
          <p:cNvSpPr/>
          <p:nvPr/>
        </p:nvSpPr>
        <p:spPr>
          <a:xfrm>
            <a:off x="4893179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8D8476-47C1-4957-A5D0-390202431E27}"/>
              </a:ext>
            </a:extLst>
          </p:cNvPr>
          <p:cNvSpPr txBox="1"/>
          <p:nvPr/>
        </p:nvSpPr>
        <p:spPr>
          <a:xfrm>
            <a:off x="5495954" y="39945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1F4D2B-8558-4318-A72A-E75A27394EE3}"/>
              </a:ext>
            </a:extLst>
          </p:cNvPr>
          <p:cNvSpPr txBox="1"/>
          <p:nvPr/>
        </p:nvSpPr>
        <p:spPr>
          <a:xfrm>
            <a:off x="4937168" y="42520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音量調整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731C51-0DB0-43DA-9747-321488B525F1}"/>
              </a:ext>
            </a:extLst>
          </p:cNvPr>
          <p:cNvSpPr txBox="1"/>
          <p:nvPr/>
        </p:nvSpPr>
        <p:spPr>
          <a:xfrm>
            <a:off x="5410214" y="44697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BGM…</a:t>
            </a:r>
          </a:p>
          <a:p>
            <a:r>
              <a:rPr lang="en-US" altLang="ja-JP" sz="900" dirty="0">
                <a:solidFill>
                  <a:schemeClr val="bg1"/>
                </a:solidFill>
              </a:rPr>
              <a:t>SE…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72C3C9-7A87-4E96-91D3-A80923CB6BD6}"/>
              </a:ext>
            </a:extLst>
          </p:cNvPr>
          <p:cNvSpPr txBox="1"/>
          <p:nvPr/>
        </p:nvSpPr>
        <p:spPr>
          <a:xfrm>
            <a:off x="7594545" y="4205842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一つ前の画面に戻るときは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</a:t>
            </a:r>
            <a:endParaRPr kumimoji="1" lang="en-US" altLang="ja-JP" dirty="0"/>
          </a:p>
          <a:p>
            <a:pPr algn="ctr"/>
            <a:r>
              <a:rPr lang="ja-JP" altLang="en-US" dirty="0"/>
              <a:t>進むときは</a:t>
            </a:r>
            <a:r>
              <a:rPr lang="en-US" altLang="ja-JP" dirty="0"/>
              <a:t>B</a:t>
            </a:r>
            <a:r>
              <a:rPr lang="ja-JP" altLang="en-US" dirty="0"/>
              <a:t>ボタン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C2266A-BA6A-4AA6-BA2D-1B45A3C24DAF}"/>
              </a:ext>
            </a:extLst>
          </p:cNvPr>
          <p:cNvSpPr txBox="1"/>
          <p:nvPr/>
        </p:nvSpPr>
        <p:spPr>
          <a:xfrm>
            <a:off x="5084644" y="47472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振動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3EB6A26-0E83-471F-A754-DB9D85F1E14C}"/>
              </a:ext>
            </a:extLst>
          </p:cNvPr>
          <p:cNvSpPr txBox="1"/>
          <p:nvPr/>
        </p:nvSpPr>
        <p:spPr>
          <a:xfrm>
            <a:off x="5439148" y="4938726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ON/OFF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6C71D05E-FB3D-40F4-9B3B-14F22629E5AC}"/>
              </a:ext>
            </a:extLst>
          </p:cNvPr>
          <p:cNvSpPr/>
          <p:nvPr/>
        </p:nvSpPr>
        <p:spPr>
          <a:xfrm>
            <a:off x="10998313" y="236344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A3376E-077B-40F6-8B61-D2C915468CA3}"/>
              </a:ext>
            </a:extLst>
          </p:cNvPr>
          <p:cNvSpPr txBox="1"/>
          <p:nvPr/>
        </p:nvSpPr>
        <p:spPr>
          <a:xfrm>
            <a:off x="10708688" y="20615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ゲームシーンへ</a:t>
            </a:r>
          </a:p>
        </p:txBody>
      </p:sp>
    </p:spTree>
    <p:extLst>
      <p:ext uri="{BB962C8B-B14F-4D97-AF65-F5344CB8AC3E}">
        <p14:creationId xmlns:p14="http://schemas.microsoft.com/office/powerpoint/2010/main" val="342861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574FF4-37AD-4380-ADCF-8FD32FAEA14A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628872-AF19-4C84-84BF-39F8AB7596CD}"/>
              </a:ext>
            </a:extLst>
          </p:cNvPr>
          <p:cNvSpPr txBox="1"/>
          <p:nvPr/>
        </p:nvSpPr>
        <p:spPr>
          <a:xfrm>
            <a:off x="5047251" y="9570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ゲームシーン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D3A501D-9F92-4F23-A459-63A7E09CD56E}"/>
              </a:ext>
            </a:extLst>
          </p:cNvPr>
          <p:cNvSpPr/>
          <p:nvPr/>
        </p:nvSpPr>
        <p:spPr>
          <a:xfrm>
            <a:off x="1722650" y="1616005"/>
            <a:ext cx="831991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A1AD7E-9A4B-443A-B4C2-84FD4819A25E}"/>
              </a:ext>
            </a:extLst>
          </p:cNvPr>
          <p:cNvSpPr/>
          <p:nvPr/>
        </p:nvSpPr>
        <p:spPr>
          <a:xfrm>
            <a:off x="2605557" y="30050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17DE62-DA02-47A4-BD48-425448B406A4}"/>
              </a:ext>
            </a:extLst>
          </p:cNvPr>
          <p:cNvSpPr txBox="1"/>
          <p:nvPr/>
        </p:nvSpPr>
        <p:spPr>
          <a:xfrm>
            <a:off x="1907654" y="271922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ゲーム画面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詳細は別ページ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C0C4E0-92E8-4147-A6CF-84353BC8C228}"/>
              </a:ext>
            </a:extLst>
          </p:cNvPr>
          <p:cNvSpPr/>
          <p:nvPr/>
        </p:nvSpPr>
        <p:spPr>
          <a:xfrm>
            <a:off x="6870381" y="4138835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E773FB8-F12E-461D-A8B4-7A3ECD6048E7}"/>
              </a:ext>
            </a:extLst>
          </p:cNvPr>
          <p:cNvSpPr/>
          <p:nvPr/>
        </p:nvSpPr>
        <p:spPr>
          <a:xfrm>
            <a:off x="6862384" y="1991776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4DEC8B0D-8C81-4EAD-8103-0D5F9CECA90D}"/>
              </a:ext>
            </a:extLst>
          </p:cNvPr>
          <p:cNvSpPr/>
          <p:nvPr/>
        </p:nvSpPr>
        <p:spPr>
          <a:xfrm rot="14608454">
            <a:off x="5587882" y="267513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BFE6155-AEE2-47DF-93EF-8410D251772C}"/>
              </a:ext>
            </a:extLst>
          </p:cNvPr>
          <p:cNvSpPr txBox="1"/>
          <p:nvPr/>
        </p:nvSpPr>
        <p:spPr>
          <a:xfrm>
            <a:off x="6132765" y="174258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ゲーム</a:t>
            </a:r>
            <a:r>
              <a:rPr kumimoji="1" lang="ja-JP" altLang="en-US" sz="1200" dirty="0"/>
              <a:t>クリア画面</a:t>
            </a: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3311EF2-CD65-44B2-821C-551EAE837440}"/>
              </a:ext>
            </a:extLst>
          </p:cNvPr>
          <p:cNvSpPr/>
          <p:nvPr/>
        </p:nvSpPr>
        <p:spPr>
          <a:xfrm rot="17676006">
            <a:off x="5592755" y="425260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289DD4-5A11-4B85-A700-1B4851ACBD69}"/>
              </a:ext>
            </a:extLst>
          </p:cNvPr>
          <p:cNvSpPr txBox="1"/>
          <p:nvPr/>
        </p:nvSpPr>
        <p:spPr>
          <a:xfrm>
            <a:off x="6132765" y="388356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ゲームオーバー画面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401275-F060-4CC4-BD7F-A8A2EFF9B4BD}"/>
              </a:ext>
            </a:extLst>
          </p:cNvPr>
          <p:cNvSpPr txBox="1"/>
          <p:nvPr/>
        </p:nvSpPr>
        <p:spPr>
          <a:xfrm>
            <a:off x="7207739" y="20681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A4C923-9FC4-44C2-A8FC-5E45518BF354}"/>
              </a:ext>
            </a:extLst>
          </p:cNvPr>
          <p:cNvSpPr txBox="1"/>
          <p:nvPr/>
        </p:nvSpPr>
        <p:spPr>
          <a:xfrm>
            <a:off x="6862384" y="236130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ランキング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BE7A8-193F-415D-BF06-D0F67E6CABB1}"/>
              </a:ext>
            </a:extLst>
          </p:cNvPr>
          <p:cNvSpPr txBox="1"/>
          <p:nvPr/>
        </p:nvSpPr>
        <p:spPr>
          <a:xfrm>
            <a:off x="7246893" y="2513864"/>
            <a:ext cx="5293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</a:t>
            </a:r>
            <a:r>
              <a:rPr kumimoji="1" lang="ja-JP" altLang="en-US" sz="1050" dirty="0"/>
              <a:t>位</a:t>
            </a:r>
            <a:r>
              <a:rPr kumimoji="1" lang="en-US" altLang="ja-JP" sz="1050" dirty="0"/>
              <a:t>…</a:t>
            </a:r>
          </a:p>
          <a:p>
            <a:r>
              <a:rPr lang="en-US" altLang="ja-JP" sz="1050" dirty="0"/>
              <a:t>2</a:t>
            </a:r>
            <a:r>
              <a:rPr lang="ja-JP" altLang="en-US" sz="1050" dirty="0"/>
              <a:t>位</a:t>
            </a:r>
            <a:r>
              <a:rPr lang="en-US" altLang="ja-JP" sz="1050" dirty="0"/>
              <a:t>…</a:t>
            </a:r>
          </a:p>
          <a:p>
            <a:r>
              <a:rPr lang="en-US" altLang="ja-JP" sz="1050" dirty="0"/>
              <a:t>3</a:t>
            </a:r>
            <a:r>
              <a:rPr kumimoji="1" lang="ja-JP" altLang="en-US" sz="1050" dirty="0"/>
              <a:t>位</a:t>
            </a:r>
            <a:r>
              <a:rPr kumimoji="1" lang="en-US" altLang="ja-JP" sz="1050" dirty="0"/>
              <a:t>…</a:t>
            </a:r>
            <a:endParaRPr kumimoji="1" lang="ja-JP" altLang="en-US" sz="105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A86C4C-2F5B-4989-848E-2C7C4EA9DBE4}"/>
              </a:ext>
            </a:extLst>
          </p:cNvPr>
          <p:cNvSpPr txBox="1"/>
          <p:nvPr/>
        </p:nvSpPr>
        <p:spPr>
          <a:xfrm>
            <a:off x="7060177" y="301040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もう一度戦う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2D953A-D26B-4935-9E43-34B8DB0D9E60}"/>
              </a:ext>
            </a:extLst>
          </p:cNvPr>
          <p:cNvSpPr txBox="1"/>
          <p:nvPr/>
        </p:nvSpPr>
        <p:spPr>
          <a:xfrm>
            <a:off x="8096575" y="300505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タイトルに戻る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BFD3C7-9D82-4B45-956C-5DCF9B6D4AE2}"/>
              </a:ext>
            </a:extLst>
          </p:cNvPr>
          <p:cNvSpPr txBox="1"/>
          <p:nvPr/>
        </p:nvSpPr>
        <p:spPr>
          <a:xfrm>
            <a:off x="7075565" y="44555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6ECD05-77E6-4AA0-A96E-66D8F9F3B5DB}"/>
              </a:ext>
            </a:extLst>
          </p:cNvPr>
          <p:cNvSpPr txBox="1"/>
          <p:nvPr/>
        </p:nvSpPr>
        <p:spPr>
          <a:xfrm>
            <a:off x="7060177" y="513065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もう一度戦う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AF6186-6D9D-40AA-A802-2355EDB588CC}"/>
              </a:ext>
            </a:extLst>
          </p:cNvPr>
          <p:cNvSpPr txBox="1"/>
          <p:nvPr/>
        </p:nvSpPr>
        <p:spPr>
          <a:xfrm>
            <a:off x="8096575" y="512529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タイトルに戻る</a:t>
            </a:r>
          </a:p>
        </p:txBody>
      </p:sp>
    </p:spTree>
    <p:extLst>
      <p:ext uri="{BB962C8B-B14F-4D97-AF65-F5344CB8AC3E}">
        <p14:creationId xmlns:p14="http://schemas.microsoft.com/office/powerpoint/2010/main" val="38768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A7FC7B-37C9-40B1-80FB-EDF1E65FF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FD9D100-8678-4C4C-B967-DF69E3A17865}"/>
              </a:ext>
            </a:extLst>
          </p:cNvPr>
          <p:cNvSpPr/>
          <p:nvPr/>
        </p:nvSpPr>
        <p:spPr>
          <a:xfrm>
            <a:off x="795632" y="135467"/>
            <a:ext cx="2935422" cy="61968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569E65-8E1F-452F-BBD5-FD9DCFC3566B}"/>
              </a:ext>
            </a:extLst>
          </p:cNvPr>
          <p:cNvSpPr/>
          <p:nvPr/>
        </p:nvSpPr>
        <p:spPr>
          <a:xfrm>
            <a:off x="1028250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07A92C-F46C-427B-ABB7-A14775E2D556}"/>
              </a:ext>
            </a:extLst>
          </p:cNvPr>
          <p:cNvSpPr/>
          <p:nvPr/>
        </p:nvSpPr>
        <p:spPr>
          <a:xfrm>
            <a:off x="1028250" y="269450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9AE49F4-22FE-48B3-8067-1794F709E7B4}"/>
              </a:ext>
            </a:extLst>
          </p:cNvPr>
          <p:cNvSpPr/>
          <p:nvPr/>
        </p:nvSpPr>
        <p:spPr>
          <a:xfrm>
            <a:off x="3776829" y="70294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236F5-5619-470F-A207-2C8311677028}"/>
              </a:ext>
            </a:extLst>
          </p:cNvPr>
          <p:cNvSpPr/>
          <p:nvPr/>
        </p:nvSpPr>
        <p:spPr>
          <a:xfrm>
            <a:off x="1028250" y="472045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D38890-3C5D-4779-BAA3-6E69DF965664}"/>
              </a:ext>
            </a:extLst>
          </p:cNvPr>
          <p:cNvSpPr/>
          <p:nvPr/>
        </p:nvSpPr>
        <p:spPr>
          <a:xfrm>
            <a:off x="4552924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4C7736-3221-42F2-85F0-68DBE7D3554A}"/>
              </a:ext>
            </a:extLst>
          </p:cNvPr>
          <p:cNvSpPr txBox="1"/>
          <p:nvPr/>
        </p:nvSpPr>
        <p:spPr>
          <a:xfrm>
            <a:off x="5145769" y="6374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2A9ED1-127C-4885-B7D5-A63008479477}"/>
              </a:ext>
            </a:extLst>
          </p:cNvPr>
          <p:cNvSpPr/>
          <p:nvPr/>
        </p:nvSpPr>
        <p:spPr>
          <a:xfrm>
            <a:off x="4549993" y="269450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18605B-9253-4682-838B-E8D7D6E4EA5C}"/>
              </a:ext>
            </a:extLst>
          </p:cNvPr>
          <p:cNvSpPr txBox="1"/>
          <p:nvPr/>
        </p:nvSpPr>
        <p:spPr>
          <a:xfrm>
            <a:off x="5152768" y="2758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96717DC-98A1-4098-A0E1-34954FAB14BE}"/>
              </a:ext>
            </a:extLst>
          </p:cNvPr>
          <p:cNvSpPr/>
          <p:nvPr/>
        </p:nvSpPr>
        <p:spPr>
          <a:xfrm>
            <a:off x="1468293" y="19190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33F341C-916A-4779-8872-FDD153C70C85}"/>
              </a:ext>
            </a:extLst>
          </p:cNvPr>
          <p:cNvSpPr/>
          <p:nvPr/>
        </p:nvSpPr>
        <p:spPr>
          <a:xfrm rot="10800000">
            <a:off x="2251372" y="190850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C925D1E-8A3B-4A4E-9B13-33B06531A745}"/>
              </a:ext>
            </a:extLst>
          </p:cNvPr>
          <p:cNvSpPr/>
          <p:nvPr/>
        </p:nvSpPr>
        <p:spPr>
          <a:xfrm>
            <a:off x="1468293" y="406902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89829A9C-9624-4591-A736-BF3E2AF7F2F0}"/>
              </a:ext>
            </a:extLst>
          </p:cNvPr>
          <p:cNvSpPr/>
          <p:nvPr/>
        </p:nvSpPr>
        <p:spPr>
          <a:xfrm rot="10800000">
            <a:off x="2251372" y="403414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205F72A-1895-4D28-B884-A449AAB625E2}"/>
              </a:ext>
            </a:extLst>
          </p:cNvPr>
          <p:cNvSpPr/>
          <p:nvPr/>
        </p:nvSpPr>
        <p:spPr>
          <a:xfrm>
            <a:off x="1569324" y="3676394"/>
            <a:ext cx="509138" cy="525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087DDEE-18C2-479E-809B-5A6461C22E8A}"/>
              </a:ext>
            </a:extLst>
          </p:cNvPr>
          <p:cNvSpPr/>
          <p:nvPr/>
        </p:nvSpPr>
        <p:spPr>
          <a:xfrm>
            <a:off x="2347164" y="2266583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F15B2C3-88B8-4B2A-80A1-1FEFF990F663}"/>
              </a:ext>
            </a:extLst>
          </p:cNvPr>
          <p:cNvSpPr/>
          <p:nvPr/>
        </p:nvSpPr>
        <p:spPr>
          <a:xfrm>
            <a:off x="2347164" y="4370049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1AC5244-717E-476F-B1AE-1C41529622C4}"/>
              </a:ext>
            </a:extLst>
          </p:cNvPr>
          <p:cNvSpPr/>
          <p:nvPr/>
        </p:nvSpPr>
        <p:spPr>
          <a:xfrm rot="10800000">
            <a:off x="3763407" y="1290798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8D86E9A-3910-40FB-822C-D658CDD7E1C5}"/>
              </a:ext>
            </a:extLst>
          </p:cNvPr>
          <p:cNvSpPr/>
          <p:nvPr/>
        </p:nvSpPr>
        <p:spPr>
          <a:xfrm>
            <a:off x="1569324" y="159356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12ACF61-A662-4C61-9844-449D2C72D42F}"/>
              </a:ext>
            </a:extLst>
          </p:cNvPr>
          <p:cNvSpPr/>
          <p:nvPr/>
        </p:nvSpPr>
        <p:spPr>
          <a:xfrm>
            <a:off x="3582128" y="71732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E2D3355-96C5-47AF-A928-E3250355F60C}"/>
              </a:ext>
            </a:extLst>
          </p:cNvPr>
          <p:cNvSpPr/>
          <p:nvPr/>
        </p:nvSpPr>
        <p:spPr>
          <a:xfrm>
            <a:off x="4186171" y="1279858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2D44D4-46A9-4C32-966E-F47D830DD5B0}"/>
              </a:ext>
            </a:extLst>
          </p:cNvPr>
          <p:cNvSpPr txBox="1"/>
          <p:nvPr/>
        </p:nvSpPr>
        <p:spPr>
          <a:xfrm>
            <a:off x="1486476" y="134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CEBFEFF-AE54-466D-938D-7B668396CFBF}"/>
              </a:ext>
            </a:extLst>
          </p:cNvPr>
          <p:cNvSpPr/>
          <p:nvPr/>
        </p:nvSpPr>
        <p:spPr>
          <a:xfrm>
            <a:off x="3772016" y="2805181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E3D777B-743D-4F17-BDF9-BFE1CBE5E978}"/>
              </a:ext>
            </a:extLst>
          </p:cNvPr>
          <p:cNvSpPr/>
          <p:nvPr/>
        </p:nvSpPr>
        <p:spPr>
          <a:xfrm rot="10800000">
            <a:off x="3758594" y="3393037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6F66293-5A11-4402-AA32-FB93A6586C46}"/>
              </a:ext>
            </a:extLst>
          </p:cNvPr>
          <p:cNvSpPr/>
          <p:nvPr/>
        </p:nvSpPr>
        <p:spPr>
          <a:xfrm>
            <a:off x="3577315" y="281956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D4555DD-F036-4836-9F04-5D8C92253B32}"/>
              </a:ext>
            </a:extLst>
          </p:cNvPr>
          <p:cNvSpPr/>
          <p:nvPr/>
        </p:nvSpPr>
        <p:spPr>
          <a:xfrm>
            <a:off x="4181358" y="3382097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F48522-0D5E-4B21-A5E9-5BB5501532D6}"/>
              </a:ext>
            </a:extLst>
          </p:cNvPr>
          <p:cNvSpPr/>
          <p:nvPr/>
        </p:nvSpPr>
        <p:spPr>
          <a:xfrm>
            <a:off x="4549993" y="47204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CC58664-B887-4A1A-82D9-6B11B45BE215}"/>
              </a:ext>
            </a:extLst>
          </p:cNvPr>
          <p:cNvSpPr txBox="1"/>
          <p:nvPr/>
        </p:nvSpPr>
        <p:spPr>
          <a:xfrm>
            <a:off x="5081649" y="4844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2FCE3231-8D05-41AB-AE40-9183EBD6A056}"/>
              </a:ext>
            </a:extLst>
          </p:cNvPr>
          <p:cNvSpPr/>
          <p:nvPr/>
        </p:nvSpPr>
        <p:spPr>
          <a:xfrm>
            <a:off x="3758594" y="5081270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AA49DE4-3F00-4402-B6AD-66AF3BEBDD7E}"/>
              </a:ext>
            </a:extLst>
          </p:cNvPr>
          <p:cNvSpPr/>
          <p:nvPr/>
        </p:nvSpPr>
        <p:spPr>
          <a:xfrm>
            <a:off x="3563893" y="5095654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CEE304-82FB-4A36-8195-A20388F0C3C2}"/>
              </a:ext>
            </a:extLst>
          </p:cNvPr>
          <p:cNvSpPr/>
          <p:nvPr/>
        </p:nvSpPr>
        <p:spPr>
          <a:xfrm>
            <a:off x="8110923" y="378436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D48B3F5-6753-4A94-8A9B-E6E405D5E0E1}"/>
              </a:ext>
            </a:extLst>
          </p:cNvPr>
          <p:cNvSpPr txBox="1"/>
          <p:nvPr/>
        </p:nvSpPr>
        <p:spPr>
          <a:xfrm>
            <a:off x="8325321" y="39042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ゲームクリア画面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4F12A9-29AB-45A4-8E5A-B95AE8F454E5}"/>
              </a:ext>
            </a:extLst>
          </p:cNvPr>
          <p:cNvSpPr/>
          <p:nvPr/>
        </p:nvSpPr>
        <p:spPr>
          <a:xfrm>
            <a:off x="8110923" y="540748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2E8780B-38AC-4BD7-84D7-5BB42BD945AC}"/>
              </a:ext>
            </a:extLst>
          </p:cNvPr>
          <p:cNvSpPr txBox="1"/>
          <p:nvPr/>
        </p:nvSpPr>
        <p:spPr>
          <a:xfrm>
            <a:off x="8200691" y="55245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ゲームオーバー画面</a:t>
            </a:r>
          </a:p>
        </p:txBody>
      </p:sp>
      <p:sp>
        <p:nvSpPr>
          <p:cNvPr id="69" name="矢印: 下 68">
            <a:extLst>
              <a:ext uri="{FF2B5EF4-FFF2-40B4-BE49-F238E27FC236}">
                <a16:creationId xmlns:a16="http://schemas.microsoft.com/office/drawing/2014/main" id="{42BDF9E9-B04F-4312-9248-84145E3847F8}"/>
              </a:ext>
            </a:extLst>
          </p:cNvPr>
          <p:cNvSpPr/>
          <p:nvPr/>
        </p:nvSpPr>
        <p:spPr>
          <a:xfrm rot="16200000">
            <a:off x="7211024" y="4986400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96E3E98-E82C-4FD6-8541-EC7DFBD81D52}"/>
              </a:ext>
            </a:extLst>
          </p:cNvPr>
          <p:cNvSpPr/>
          <p:nvPr/>
        </p:nvSpPr>
        <p:spPr>
          <a:xfrm>
            <a:off x="8120136" y="1399012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AD359EC6-A542-46AC-B202-23A06D486A15}"/>
              </a:ext>
            </a:extLst>
          </p:cNvPr>
          <p:cNvSpPr/>
          <p:nvPr/>
        </p:nvSpPr>
        <p:spPr>
          <a:xfrm rot="10800000">
            <a:off x="8976169" y="29183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08A27B7-12F8-4C23-9574-018C50DE4B91}"/>
              </a:ext>
            </a:extLst>
          </p:cNvPr>
          <p:cNvSpPr/>
          <p:nvPr/>
        </p:nvSpPr>
        <p:spPr>
          <a:xfrm>
            <a:off x="9086414" y="3276160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D0819F-D833-4730-A498-9326FE1563D0}"/>
              </a:ext>
            </a:extLst>
          </p:cNvPr>
          <p:cNvSpPr txBox="1"/>
          <p:nvPr/>
        </p:nvSpPr>
        <p:spPr>
          <a:xfrm>
            <a:off x="8789819" y="15463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F50EC9-D959-4A9B-990F-F39341B66FB2}"/>
              </a:ext>
            </a:extLst>
          </p:cNvPr>
          <p:cNvSpPr txBox="1"/>
          <p:nvPr/>
        </p:nvSpPr>
        <p:spPr>
          <a:xfrm>
            <a:off x="9132836" y="50590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63FC258-AA9F-4F69-9DE5-576F7E949B9D}"/>
              </a:ext>
            </a:extLst>
          </p:cNvPr>
          <p:cNvSpPr txBox="1"/>
          <p:nvPr/>
        </p:nvSpPr>
        <p:spPr>
          <a:xfrm>
            <a:off x="7456276" y="1808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</p:spTree>
    <p:extLst>
      <p:ext uri="{BB962C8B-B14F-4D97-AF65-F5344CB8AC3E}">
        <p14:creationId xmlns:p14="http://schemas.microsoft.com/office/powerpoint/2010/main" val="187353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A7FC7B-37C9-40B1-80FB-EDF1E65FF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FD9D100-8678-4C4C-B967-DF69E3A17865}"/>
              </a:ext>
            </a:extLst>
          </p:cNvPr>
          <p:cNvSpPr/>
          <p:nvPr/>
        </p:nvSpPr>
        <p:spPr>
          <a:xfrm>
            <a:off x="795632" y="135467"/>
            <a:ext cx="2935422" cy="61968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569E65-8E1F-452F-BBD5-FD9DCFC3566B}"/>
              </a:ext>
            </a:extLst>
          </p:cNvPr>
          <p:cNvSpPr/>
          <p:nvPr/>
        </p:nvSpPr>
        <p:spPr>
          <a:xfrm>
            <a:off x="1028250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07A92C-F46C-427B-ABB7-A14775E2D556}"/>
              </a:ext>
            </a:extLst>
          </p:cNvPr>
          <p:cNvSpPr/>
          <p:nvPr/>
        </p:nvSpPr>
        <p:spPr>
          <a:xfrm>
            <a:off x="1028250" y="269450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9AE49F4-22FE-48B3-8067-1794F709E7B4}"/>
              </a:ext>
            </a:extLst>
          </p:cNvPr>
          <p:cNvSpPr/>
          <p:nvPr/>
        </p:nvSpPr>
        <p:spPr>
          <a:xfrm>
            <a:off x="3776829" y="70294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236F5-5619-470F-A207-2C8311677028}"/>
              </a:ext>
            </a:extLst>
          </p:cNvPr>
          <p:cNvSpPr/>
          <p:nvPr/>
        </p:nvSpPr>
        <p:spPr>
          <a:xfrm>
            <a:off x="1028250" y="472045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D38890-3C5D-4779-BAA3-6E69DF965664}"/>
              </a:ext>
            </a:extLst>
          </p:cNvPr>
          <p:cNvSpPr/>
          <p:nvPr/>
        </p:nvSpPr>
        <p:spPr>
          <a:xfrm>
            <a:off x="4552924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4C7736-3221-42F2-85F0-68DBE7D3554A}"/>
              </a:ext>
            </a:extLst>
          </p:cNvPr>
          <p:cNvSpPr txBox="1"/>
          <p:nvPr/>
        </p:nvSpPr>
        <p:spPr>
          <a:xfrm>
            <a:off x="5145769" y="6374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2A9ED1-127C-4885-B7D5-A63008479477}"/>
              </a:ext>
            </a:extLst>
          </p:cNvPr>
          <p:cNvSpPr/>
          <p:nvPr/>
        </p:nvSpPr>
        <p:spPr>
          <a:xfrm>
            <a:off x="4549993" y="269450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18605B-9253-4682-838B-E8D7D6E4EA5C}"/>
              </a:ext>
            </a:extLst>
          </p:cNvPr>
          <p:cNvSpPr txBox="1"/>
          <p:nvPr/>
        </p:nvSpPr>
        <p:spPr>
          <a:xfrm>
            <a:off x="5152768" y="2758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96717DC-98A1-4098-A0E1-34954FAB14BE}"/>
              </a:ext>
            </a:extLst>
          </p:cNvPr>
          <p:cNvSpPr/>
          <p:nvPr/>
        </p:nvSpPr>
        <p:spPr>
          <a:xfrm>
            <a:off x="1468293" y="19190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33F341C-916A-4779-8872-FDD153C70C85}"/>
              </a:ext>
            </a:extLst>
          </p:cNvPr>
          <p:cNvSpPr/>
          <p:nvPr/>
        </p:nvSpPr>
        <p:spPr>
          <a:xfrm rot="10800000">
            <a:off x="2251372" y="190850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C925D1E-8A3B-4A4E-9B13-33B06531A745}"/>
              </a:ext>
            </a:extLst>
          </p:cNvPr>
          <p:cNvSpPr/>
          <p:nvPr/>
        </p:nvSpPr>
        <p:spPr>
          <a:xfrm>
            <a:off x="1468293" y="406902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89829A9C-9624-4591-A736-BF3E2AF7F2F0}"/>
              </a:ext>
            </a:extLst>
          </p:cNvPr>
          <p:cNvSpPr/>
          <p:nvPr/>
        </p:nvSpPr>
        <p:spPr>
          <a:xfrm rot="10800000">
            <a:off x="2251372" y="403414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205F72A-1895-4D28-B884-A449AAB625E2}"/>
              </a:ext>
            </a:extLst>
          </p:cNvPr>
          <p:cNvSpPr/>
          <p:nvPr/>
        </p:nvSpPr>
        <p:spPr>
          <a:xfrm>
            <a:off x="1569324" y="3676394"/>
            <a:ext cx="509138" cy="525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087DDEE-18C2-479E-809B-5A6461C22E8A}"/>
              </a:ext>
            </a:extLst>
          </p:cNvPr>
          <p:cNvSpPr/>
          <p:nvPr/>
        </p:nvSpPr>
        <p:spPr>
          <a:xfrm>
            <a:off x="2347164" y="2266583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F15B2C3-88B8-4B2A-80A1-1FEFF990F663}"/>
              </a:ext>
            </a:extLst>
          </p:cNvPr>
          <p:cNvSpPr/>
          <p:nvPr/>
        </p:nvSpPr>
        <p:spPr>
          <a:xfrm>
            <a:off x="2347164" y="4370049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1AC5244-717E-476F-B1AE-1C41529622C4}"/>
              </a:ext>
            </a:extLst>
          </p:cNvPr>
          <p:cNvSpPr/>
          <p:nvPr/>
        </p:nvSpPr>
        <p:spPr>
          <a:xfrm rot="10800000">
            <a:off x="3763407" y="1290798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8D86E9A-3910-40FB-822C-D658CDD7E1C5}"/>
              </a:ext>
            </a:extLst>
          </p:cNvPr>
          <p:cNvSpPr/>
          <p:nvPr/>
        </p:nvSpPr>
        <p:spPr>
          <a:xfrm>
            <a:off x="1569324" y="159356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12ACF61-A662-4C61-9844-449D2C72D42F}"/>
              </a:ext>
            </a:extLst>
          </p:cNvPr>
          <p:cNvSpPr/>
          <p:nvPr/>
        </p:nvSpPr>
        <p:spPr>
          <a:xfrm>
            <a:off x="3582128" y="71732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E2D3355-96C5-47AF-A928-E3250355F60C}"/>
              </a:ext>
            </a:extLst>
          </p:cNvPr>
          <p:cNvSpPr/>
          <p:nvPr/>
        </p:nvSpPr>
        <p:spPr>
          <a:xfrm>
            <a:off x="4186171" y="1279858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2D44D4-46A9-4C32-966E-F47D830DD5B0}"/>
              </a:ext>
            </a:extLst>
          </p:cNvPr>
          <p:cNvSpPr txBox="1"/>
          <p:nvPr/>
        </p:nvSpPr>
        <p:spPr>
          <a:xfrm>
            <a:off x="1486476" y="134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CEBFEFF-AE54-466D-938D-7B668396CFBF}"/>
              </a:ext>
            </a:extLst>
          </p:cNvPr>
          <p:cNvSpPr/>
          <p:nvPr/>
        </p:nvSpPr>
        <p:spPr>
          <a:xfrm>
            <a:off x="3772016" y="2805181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E3D777B-743D-4F17-BDF9-BFE1CBE5E978}"/>
              </a:ext>
            </a:extLst>
          </p:cNvPr>
          <p:cNvSpPr/>
          <p:nvPr/>
        </p:nvSpPr>
        <p:spPr>
          <a:xfrm rot="10800000">
            <a:off x="3758594" y="3393037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6F66293-5A11-4402-AA32-FB93A6586C46}"/>
              </a:ext>
            </a:extLst>
          </p:cNvPr>
          <p:cNvSpPr/>
          <p:nvPr/>
        </p:nvSpPr>
        <p:spPr>
          <a:xfrm>
            <a:off x="3577315" y="281956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D4555DD-F036-4836-9F04-5D8C92253B32}"/>
              </a:ext>
            </a:extLst>
          </p:cNvPr>
          <p:cNvSpPr/>
          <p:nvPr/>
        </p:nvSpPr>
        <p:spPr>
          <a:xfrm>
            <a:off x="4181358" y="3382097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F48522-0D5E-4B21-A5E9-5BB5501532D6}"/>
              </a:ext>
            </a:extLst>
          </p:cNvPr>
          <p:cNvSpPr/>
          <p:nvPr/>
        </p:nvSpPr>
        <p:spPr>
          <a:xfrm>
            <a:off x="4549993" y="47204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CC58664-B887-4A1A-82D9-6B11B45BE215}"/>
              </a:ext>
            </a:extLst>
          </p:cNvPr>
          <p:cNvSpPr txBox="1"/>
          <p:nvPr/>
        </p:nvSpPr>
        <p:spPr>
          <a:xfrm>
            <a:off x="5081649" y="4844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2FCE3231-8D05-41AB-AE40-9183EBD6A056}"/>
              </a:ext>
            </a:extLst>
          </p:cNvPr>
          <p:cNvSpPr/>
          <p:nvPr/>
        </p:nvSpPr>
        <p:spPr>
          <a:xfrm>
            <a:off x="3758594" y="5081270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AA49DE4-3F00-4402-B6AD-66AF3BEBDD7E}"/>
              </a:ext>
            </a:extLst>
          </p:cNvPr>
          <p:cNvSpPr/>
          <p:nvPr/>
        </p:nvSpPr>
        <p:spPr>
          <a:xfrm>
            <a:off x="3563893" y="5095654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CEE304-82FB-4A36-8195-A20388F0C3C2}"/>
              </a:ext>
            </a:extLst>
          </p:cNvPr>
          <p:cNvSpPr/>
          <p:nvPr/>
        </p:nvSpPr>
        <p:spPr>
          <a:xfrm>
            <a:off x="8110923" y="378436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D48B3F5-6753-4A94-8A9B-E6E405D5E0E1}"/>
              </a:ext>
            </a:extLst>
          </p:cNvPr>
          <p:cNvSpPr txBox="1"/>
          <p:nvPr/>
        </p:nvSpPr>
        <p:spPr>
          <a:xfrm>
            <a:off x="8325321" y="39042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ゲームクリア画面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4F12A9-29AB-45A4-8E5A-B95AE8F454E5}"/>
              </a:ext>
            </a:extLst>
          </p:cNvPr>
          <p:cNvSpPr/>
          <p:nvPr/>
        </p:nvSpPr>
        <p:spPr>
          <a:xfrm>
            <a:off x="8110923" y="540748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2E8780B-38AC-4BD7-84D7-5BB42BD945AC}"/>
              </a:ext>
            </a:extLst>
          </p:cNvPr>
          <p:cNvSpPr txBox="1"/>
          <p:nvPr/>
        </p:nvSpPr>
        <p:spPr>
          <a:xfrm>
            <a:off x="8200691" y="55245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ゲームオーバー画面</a:t>
            </a:r>
          </a:p>
        </p:txBody>
      </p:sp>
      <p:sp>
        <p:nvSpPr>
          <p:cNvPr id="69" name="矢印: 下 68">
            <a:extLst>
              <a:ext uri="{FF2B5EF4-FFF2-40B4-BE49-F238E27FC236}">
                <a16:creationId xmlns:a16="http://schemas.microsoft.com/office/drawing/2014/main" id="{42BDF9E9-B04F-4312-9248-84145E3847F8}"/>
              </a:ext>
            </a:extLst>
          </p:cNvPr>
          <p:cNvSpPr/>
          <p:nvPr/>
        </p:nvSpPr>
        <p:spPr>
          <a:xfrm rot="16200000">
            <a:off x="7307927" y="4466624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96E3E98-E82C-4FD6-8541-EC7DFBD81D52}"/>
              </a:ext>
            </a:extLst>
          </p:cNvPr>
          <p:cNvSpPr/>
          <p:nvPr/>
        </p:nvSpPr>
        <p:spPr>
          <a:xfrm>
            <a:off x="8120136" y="1399012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AD359EC6-A542-46AC-B202-23A06D486A15}"/>
              </a:ext>
            </a:extLst>
          </p:cNvPr>
          <p:cNvSpPr/>
          <p:nvPr/>
        </p:nvSpPr>
        <p:spPr>
          <a:xfrm rot="10800000">
            <a:off x="8976169" y="29183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08A27B7-12F8-4C23-9574-018C50DE4B91}"/>
              </a:ext>
            </a:extLst>
          </p:cNvPr>
          <p:cNvSpPr/>
          <p:nvPr/>
        </p:nvSpPr>
        <p:spPr>
          <a:xfrm>
            <a:off x="9086414" y="3276160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D0819F-D833-4730-A498-9326FE1563D0}"/>
              </a:ext>
            </a:extLst>
          </p:cNvPr>
          <p:cNvSpPr txBox="1"/>
          <p:nvPr/>
        </p:nvSpPr>
        <p:spPr>
          <a:xfrm>
            <a:off x="8789819" y="15463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B519B5-42EB-44A5-B2A0-9BC8021E092C}"/>
              </a:ext>
            </a:extLst>
          </p:cNvPr>
          <p:cNvSpPr txBox="1"/>
          <p:nvPr/>
        </p:nvSpPr>
        <p:spPr>
          <a:xfrm>
            <a:off x="8848268" y="71191"/>
            <a:ext cx="181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テスト版</a:t>
            </a: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60E66592-FE24-49BD-B75E-54B83AC881CA}"/>
              </a:ext>
            </a:extLst>
          </p:cNvPr>
          <p:cNvSpPr/>
          <p:nvPr/>
        </p:nvSpPr>
        <p:spPr>
          <a:xfrm rot="16200000">
            <a:off x="7284840" y="56269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D7BE1A1-C6D3-42F4-8CCE-089DD44CB118}"/>
              </a:ext>
            </a:extLst>
          </p:cNvPr>
          <p:cNvSpPr/>
          <p:nvPr/>
        </p:nvSpPr>
        <p:spPr>
          <a:xfrm>
            <a:off x="6961564" y="4520491"/>
            <a:ext cx="509138" cy="4598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F33992D8-4FA9-4965-BD39-AB20198A35F8}"/>
              </a:ext>
            </a:extLst>
          </p:cNvPr>
          <p:cNvSpPr/>
          <p:nvPr/>
        </p:nvSpPr>
        <p:spPr>
          <a:xfrm>
            <a:off x="6851184" y="568432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03B717C-EE8A-4048-A4B2-105B98D0964A}"/>
              </a:ext>
            </a:extLst>
          </p:cNvPr>
          <p:cNvSpPr txBox="1"/>
          <p:nvPr/>
        </p:nvSpPr>
        <p:spPr>
          <a:xfrm>
            <a:off x="7292113" y="15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</p:spTree>
    <p:extLst>
      <p:ext uri="{BB962C8B-B14F-4D97-AF65-F5344CB8AC3E}">
        <p14:creationId xmlns:p14="http://schemas.microsoft.com/office/powerpoint/2010/main" val="10411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DE86C5-11CB-4209-8AB3-6E876B7FB2C6}"/>
              </a:ext>
            </a:extLst>
          </p:cNvPr>
          <p:cNvSpPr txBox="1"/>
          <p:nvPr/>
        </p:nvSpPr>
        <p:spPr>
          <a:xfrm>
            <a:off x="361244" y="282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タイトル画面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9ED1803-E7A5-4B33-B6C7-9E1DF64E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50231"/>
              </p:ext>
            </p:extLst>
          </p:nvPr>
        </p:nvGraphicFramePr>
        <p:xfrm>
          <a:off x="361244" y="1303627"/>
          <a:ext cx="7495823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20896">
                  <a:extLst>
                    <a:ext uri="{9D8B030D-6E8A-4147-A177-3AD203B41FA5}">
                      <a16:colId xmlns:a16="http://schemas.microsoft.com/office/drawing/2014/main" val="2691807518"/>
                    </a:ext>
                  </a:extLst>
                </a:gridCol>
                <a:gridCol w="3302571">
                  <a:extLst>
                    <a:ext uri="{9D8B030D-6E8A-4147-A177-3AD203B41FA5}">
                      <a16:colId xmlns:a16="http://schemas.microsoft.com/office/drawing/2014/main" val="3963292861"/>
                    </a:ext>
                  </a:extLst>
                </a:gridCol>
                <a:gridCol w="1772356">
                  <a:extLst>
                    <a:ext uri="{9D8B030D-6E8A-4147-A177-3AD203B41FA5}">
                      <a16:colId xmlns:a16="http://schemas.microsoft.com/office/drawing/2014/main" val="317085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選択肢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行動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4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ゲームを始める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ゲームセレクトへ遷移する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ランキングシーンへ遷移する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オプション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オプションシーンへ遷移する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ゲームを終わる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ゲームを終了する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5390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706213-DB18-4C8D-9686-711092939E89}"/>
              </a:ext>
            </a:extLst>
          </p:cNvPr>
          <p:cNvSpPr/>
          <p:nvPr/>
        </p:nvSpPr>
        <p:spPr>
          <a:xfrm>
            <a:off x="9389062" y="522603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CCFF18-E264-4D45-B2A5-5BE31EE591D3}"/>
              </a:ext>
            </a:extLst>
          </p:cNvPr>
          <p:cNvSpPr txBox="1"/>
          <p:nvPr/>
        </p:nvSpPr>
        <p:spPr>
          <a:xfrm>
            <a:off x="10085937" y="5859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CAD969-9996-477F-87C5-47D90AFDE3DB}"/>
              </a:ext>
            </a:extLst>
          </p:cNvPr>
          <p:cNvSpPr txBox="1"/>
          <p:nvPr/>
        </p:nvSpPr>
        <p:spPr>
          <a:xfrm>
            <a:off x="9238309" y="92447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ランキング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オプション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289F49-12E0-4652-84D3-925E747D52B3}"/>
              </a:ext>
            </a:extLst>
          </p:cNvPr>
          <p:cNvSpPr/>
          <p:nvPr/>
        </p:nvSpPr>
        <p:spPr>
          <a:xfrm>
            <a:off x="9406148" y="2353129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2EFEE4-5492-4484-A017-8EB3B8D34C8D}"/>
              </a:ext>
            </a:extLst>
          </p:cNvPr>
          <p:cNvSpPr txBox="1"/>
          <p:nvPr/>
        </p:nvSpPr>
        <p:spPr>
          <a:xfrm>
            <a:off x="10124293" y="2442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25BA1C-807A-45F9-A269-489BC5E72E72}"/>
              </a:ext>
            </a:extLst>
          </p:cNvPr>
          <p:cNvSpPr txBox="1"/>
          <p:nvPr/>
        </p:nvSpPr>
        <p:spPr>
          <a:xfrm>
            <a:off x="9238309" y="304513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新しくゲームを始める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続きから始める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タイトルに戻る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0BDCBE-7304-445E-9D83-4E774B0CB105}"/>
              </a:ext>
            </a:extLst>
          </p:cNvPr>
          <p:cNvSpPr txBox="1"/>
          <p:nvPr/>
        </p:nvSpPr>
        <p:spPr>
          <a:xfrm>
            <a:off x="9979221" y="16135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03A0FF-EB3D-4D6A-BF92-30F527E7DD85}"/>
              </a:ext>
            </a:extLst>
          </p:cNvPr>
          <p:cNvSpPr txBox="1"/>
          <p:nvPr/>
        </p:nvSpPr>
        <p:spPr>
          <a:xfrm>
            <a:off x="9586700" y="1934651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1_2,</a:t>
            </a:r>
            <a:r>
              <a:rPr kumimoji="1" lang="ja-JP" altLang="en-US" dirty="0"/>
              <a:t> ゲームセレクト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FEAF02-D8D4-464A-AFBD-401F6CBF898F}"/>
              </a:ext>
            </a:extLst>
          </p:cNvPr>
          <p:cNvSpPr txBox="1"/>
          <p:nvPr/>
        </p:nvSpPr>
        <p:spPr>
          <a:xfrm>
            <a:off x="49559" y="89511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</a:t>
            </a:r>
            <a:r>
              <a:rPr kumimoji="1" lang="ja-JP" altLang="en-US" dirty="0"/>
              <a:t>タイトル</a:t>
            </a:r>
          </a:p>
        </p:txBody>
      </p:sp>
      <p:graphicFrame>
        <p:nvGraphicFramePr>
          <p:cNvPr id="15" name="表 5">
            <a:extLst>
              <a:ext uri="{FF2B5EF4-FFF2-40B4-BE49-F238E27FC236}">
                <a16:creationId xmlns:a16="http://schemas.microsoft.com/office/drawing/2014/main" id="{60AFF72E-4509-48B8-9AD1-9CB8C072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43134"/>
              </p:ext>
            </p:extLst>
          </p:nvPr>
        </p:nvGraphicFramePr>
        <p:xfrm>
          <a:off x="361244" y="3904372"/>
          <a:ext cx="8926784" cy="1717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5256">
                  <a:extLst>
                    <a:ext uri="{9D8B030D-6E8A-4147-A177-3AD203B41FA5}">
                      <a16:colId xmlns:a16="http://schemas.microsoft.com/office/drawing/2014/main" val="2691807518"/>
                    </a:ext>
                  </a:extLst>
                </a:gridCol>
                <a:gridCol w="2206943">
                  <a:extLst>
                    <a:ext uri="{9D8B030D-6E8A-4147-A177-3AD203B41FA5}">
                      <a16:colId xmlns:a16="http://schemas.microsoft.com/office/drawing/2014/main" val="3963292861"/>
                    </a:ext>
                  </a:extLst>
                </a:gridCol>
                <a:gridCol w="3273743">
                  <a:extLst>
                    <a:ext uri="{9D8B030D-6E8A-4147-A177-3AD203B41FA5}">
                      <a16:colId xmlns:a16="http://schemas.microsoft.com/office/drawing/2014/main" val="3170851321"/>
                    </a:ext>
                  </a:extLst>
                </a:gridCol>
                <a:gridCol w="1990842">
                  <a:extLst>
                    <a:ext uri="{9D8B030D-6E8A-4147-A177-3AD203B41FA5}">
                      <a16:colId xmlns:a16="http://schemas.microsoft.com/office/drawing/2014/main" val="14933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選択肢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行動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43177"/>
                  </a:ext>
                </a:extLst>
              </a:tr>
              <a:tr h="442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新しくゲームを始める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セーブデータ選択へ遷移する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新しくセーブデータを保存する場所を決め、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ja-JP" altLang="en-US" sz="1200" dirty="0"/>
                        <a:t>ゲームシーンへ遷移する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確認ポップアップを出す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71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続きから始める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セーブデータ選択へ遷移する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使用するセーブデータを決め、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ja-JP" altLang="en-US" sz="1200" dirty="0"/>
                        <a:t>ゲームシーンへ遷移する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確認ポップアップを出す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タイトルに戻る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タイトルシーンへ遷移する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871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03329B-3CBD-466A-B067-674685B99DCA}"/>
              </a:ext>
            </a:extLst>
          </p:cNvPr>
          <p:cNvSpPr txBox="1"/>
          <p:nvPr/>
        </p:nvSpPr>
        <p:spPr>
          <a:xfrm>
            <a:off x="49559" y="3280147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1_2,</a:t>
            </a:r>
            <a:r>
              <a:rPr kumimoji="1" lang="ja-JP" altLang="en-US" dirty="0"/>
              <a:t>タイトル内ゲームセレクト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E7FFBAF-D929-4617-8741-9281473420A8}"/>
              </a:ext>
            </a:extLst>
          </p:cNvPr>
          <p:cNvSpPr/>
          <p:nvPr/>
        </p:nvSpPr>
        <p:spPr>
          <a:xfrm>
            <a:off x="9406148" y="4227910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BF00F1-B3A4-42B4-8780-3B42CAE7952D}"/>
              </a:ext>
            </a:extLst>
          </p:cNvPr>
          <p:cNvSpPr txBox="1"/>
          <p:nvPr/>
        </p:nvSpPr>
        <p:spPr>
          <a:xfrm>
            <a:off x="9238309" y="440387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BBF243-EB95-45CF-9A3C-4ACA875D902E}"/>
              </a:ext>
            </a:extLst>
          </p:cNvPr>
          <p:cNvSpPr txBox="1"/>
          <p:nvPr/>
        </p:nvSpPr>
        <p:spPr>
          <a:xfrm>
            <a:off x="9424878" y="380334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1_3,</a:t>
            </a:r>
            <a:r>
              <a:rPr kumimoji="1" lang="ja-JP" altLang="en-US" dirty="0"/>
              <a:t> セーブデータ選択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2AA550-E41E-4825-8CC9-A3722104658A}"/>
              </a:ext>
            </a:extLst>
          </p:cNvPr>
          <p:cNvSpPr/>
          <p:nvPr/>
        </p:nvSpPr>
        <p:spPr>
          <a:xfrm>
            <a:off x="9406148" y="556250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1D95B1-C0E8-41F5-B135-6E00A534DDB1}"/>
              </a:ext>
            </a:extLst>
          </p:cNvPr>
          <p:cNvSpPr txBox="1"/>
          <p:nvPr/>
        </p:nvSpPr>
        <p:spPr>
          <a:xfrm>
            <a:off x="9238309" y="5738468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C2FA132-FDA2-4833-B32F-6E0E4DE1E3AD}"/>
              </a:ext>
            </a:extLst>
          </p:cNvPr>
          <p:cNvSpPr/>
          <p:nvPr/>
        </p:nvSpPr>
        <p:spPr>
          <a:xfrm>
            <a:off x="9979221" y="5806293"/>
            <a:ext cx="1369089" cy="7643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392B1B6-FA4E-43C2-A770-7E0CE4641B07}"/>
              </a:ext>
            </a:extLst>
          </p:cNvPr>
          <p:cNvSpPr/>
          <p:nvPr/>
        </p:nvSpPr>
        <p:spPr>
          <a:xfrm>
            <a:off x="9389062" y="5911589"/>
            <a:ext cx="24860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このデータで</a:t>
            </a:r>
            <a:endParaRPr lang="en-US" altLang="ja-JP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始めますか？</a:t>
            </a:r>
            <a:endParaRPr lang="ja-JP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642DAB-3924-4C6E-8309-4D3244D38A64}"/>
              </a:ext>
            </a:extLst>
          </p:cNvPr>
          <p:cNvSpPr txBox="1"/>
          <p:nvPr/>
        </p:nvSpPr>
        <p:spPr>
          <a:xfrm>
            <a:off x="2627779" y="262758"/>
            <a:ext cx="355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ボタンで進む</a:t>
            </a:r>
            <a:r>
              <a:rPr kumimoji="1" lang="en-US" altLang="ja-JP" dirty="0"/>
              <a:t>,B</a:t>
            </a:r>
            <a:r>
              <a:rPr kumimoji="1" lang="ja-JP" altLang="en-US" dirty="0"/>
              <a:t>ボタンで戻る</a:t>
            </a:r>
            <a:endParaRPr kumimoji="1" lang="en-US" altLang="ja-JP" dirty="0"/>
          </a:p>
          <a:p>
            <a:r>
              <a:rPr lang="ja-JP" altLang="en-US" dirty="0"/>
              <a:t>・上下キーで選択する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9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58AB9B-EB27-4969-8288-14A901438A48}"/>
              </a:ext>
            </a:extLst>
          </p:cNvPr>
          <p:cNvSpPr txBox="1"/>
          <p:nvPr/>
        </p:nvSpPr>
        <p:spPr>
          <a:xfrm>
            <a:off x="361244" y="2822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ランキング画面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36A9C8-8ACC-4953-A173-EB66C738E445}"/>
              </a:ext>
            </a:extLst>
          </p:cNvPr>
          <p:cNvSpPr txBox="1"/>
          <p:nvPr/>
        </p:nvSpPr>
        <p:spPr>
          <a:xfrm>
            <a:off x="49559" y="89511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</a:t>
            </a:r>
            <a:r>
              <a:rPr lang="ja-JP" altLang="en-US" dirty="0"/>
              <a:t>ランキング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F7F8C9-33B0-49F3-8A8C-2041F88F76A6}"/>
              </a:ext>
            </a:extLst>
          </p:cNvPr>
          <p:cNvSpPr/>
          <p:nvPr/>
        </p:nvSpPr>
        <p:spPr>
          <a:xfrm>
            <a:off x="9212695" y="655879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F4495-791F-4BA1-BFFA-87D12E0406E5}"/>
              </a:ext>
            </a:extLst>
          </p:cNvPr>
          <p:cNvSpPr txBox="1"/>
          <p:nvPr/>
        </p:nvSpPr>
        <p:spPr>
          <a:xfrm>
            <a:off x="9805540" y="74875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BCA6EB-4268-4C28-8EB8-1B0487367590}"/>
              </a:ext>
            </a:extLst>
          </p:cNvPr>
          <p:cNvSpPr txBox="1"/>
          <p:nvPr/>
        </p:nvSpPr>
        <p:spPr>
          <a:xfrm>
            <a:off x="9564473" y="998819"/>
            <a:ext cx="5293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1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2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3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4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5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A13E7E-5519-42AF-96A9-2A8036990BEE}"/>
              </a:ext>
            </a:extLst>
          </p:cNvPr>
          <p:cNvSpPr txBox="1"/>
          <p:nvPr/>
        </p:nvSpPr>
        <p:spPr>
          <a:xfrm>
            <a:off x="9670352" y="25438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,</a:t>
            </a:r>
            <a:r>
              <a:rPr kumimoji="1" lang="ja-JP" altLang="en-US" dirty="0"/>
              <a:t>ランキング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A02BA8-0C8C-4728-8CE8-E46C08C6EA89}"/>
              </a:ext>
            </a:extLst>
          </p:cNvPr>
          <p:cNvSpPr txBox="1"/>
          <p:nvPr/>
        </p:nvSpPr>
        <p:spPr>
          <a:xfrm>
            <a:off x="609162" y="1508010"/>
            <a:ext cx="8032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・ランキングを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</a:t>
            </a:r>
            <a:r>
              <a:rPr kumimoji="1" lang="ja-JP" altLang="en-US" dirty="0"/>
              <a:t>位決定する</a:t>
            </a:r>
            <a:endParaRPr kumimoji="1" lang="en-US" altLang="ja-JP" dirty="0"/>
          </a:p>
          <a:p>
            <a:r>
              <a:rPr lang="ja-JP" altLang="en-US" dirty="0"/>
              <a:t>・ボスを倒した時間</a:t>
            </a:r>
            <a:r>
              <a:rPr lang="en-US" altLang="ja-JP" dirty="0"/>
              <a:t>×</a:t>
            </a:r>
            <a:r>
              <a:rPr lang="ja-JP" altLang="en-US" dirty="0"/>
              <a:t>コンボランク</a:t>
            </a:r>
            <a:r>
              <a:rPr lang="en-US" altLang="ja-JP" dirty="0"/>
              <a:t>,</a:t>
            </a:r>
            <a:r>
              <a:rPr lang="ja-JP" altLang="en-US" dirty="0"/>
              <a:t>ノーダメボーナス等をスコアにする</a:t>
            </a:r>
            <a:endParaRPr kumimoji="1" lang="en-US" altLang="ja-JP" dirty="0"/>
          </a:p>
          <a:p>
            <a:r>
              <a:rPr kumimoji="1" lang="ja-JP" altLang="en-US" dirty="0"/>
              <a:t>・出来ればネットランキングにしたいが、とりあえず外部データ保存の方向</a:t>
            </a:r>
            <a:endParaRPr kumimoji="1" lang="en-US" altLang="ja-JP" dirty="0"/>
          </a:p>
          <a:p>
            <a:r>
              <a:rPr kumimoji="1" lang="ja-JP" altLang="en-US" dirty="0"/>
              <a:t>・初期</a:t>
            </a:r>
            <a:r>
              <a:rPr lang="ja-JP" altLang="en-US" dirty="0"/>
              <a:t>は</a:t>
            </a:r>
            <a:r>
              <a:rPr lang="en-US" altLang="ja-JP" dirty="0"/>
              <a:t>0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B</a:t>
            </a:r>
            <a:r>
              <a:rPr lang="ja-JP" altLang="en-US" dirty="0"/>
              <a:t>ボタンでタイトル画面に戻る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・コンボランク</a:t>
            </a:r>
            <a:r>
              <a:rPr kumimoji="1" lang="en-US" altLang="ja-JP" dirty="0"/>
              <a:t>,</a:t>
            </a:r>
            <a:r>
              <a:rPr kumimoji="1" lang="ja-JP" altLang="en-US" dirty="0"/>
              <a:t>ノーダメージボーナス</a:t>
            </a:r>
            <a:r>
              <a:rPr lang="en-US" altLang="ja-JP" dirty="0"/>
              <a:t>,</a:t>
            </a:r>
            <a:r>
              <a:rPr lang="ja-JP" altLang="en-US" dirty="0"/>
              <a:t>時間内討伐ボーナス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BECB32-079C-4C31-8475-AD76947D786F}"/>
              </a:ext>
            </a:extLst>
          </p:cNvPr>
          <p:cNvSpPr txBox="1"/>
          <p:nvPr/>
        </p:nvSpPr>
        <p:spPr>
          <a:xfrm>
            <a:off x="49559" y="402619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3,</a:t>
            </a:r>
            <a:r>
              <a:rPr lang="ja-JP" altLang="en-US" dirty="0"/>
              <a:t>オプション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610C25-04BB-42AF-985C-7145124E993C}"/>
              </a:ext>
            </a:extLst>
          </p:cNvPr>
          <p:cNvSpPr txBox="1"/>
          <p:nvPr/>
        </p:nvSpPr>
        <p:spPr>
          <a:xfrm>
            <a:off x="609162" y="4639089"/>
            <a:ext cx="6167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BGM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SE</a:t>
            </a:r>
            <a:r>
              <a:rPr lang="ja-JP" altLang="en-US" dirty="0"/>
              <a:t>の音量調整を</a:t>
            </a:r>
            <a:r>
              <a:rPr kumimoji="1" lang="ja-JP" altLang="en-US" dirty="0"/>
              <a:t>カーソルバー形式で行う</a:t>
            </a:r>
            <a:endParaRPr lang="en-US" altLang="ja-JP" dirty="0"/>
          </a:p>
          <a:p>
            <a:r>
              <a:rPr kumimoji="1" lang="ja-JP" altLang="en-US" dirty="0"/>
              <a:t>・初期は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  <a:endParaRPr kumimoji="1" lang="en-US" altLang="ja-JP" dirty="0"/>
          </a:p>
          <a:p>
            <a:r>
              <a:rPr kumimoji="1" lang="ja-JP" altLang="en-US" dirty="0"/>
              <a:t>・コントローラの振動はボタンを押して</a:t>
            </a:r>
            <a:r>
              <a:rPr kumimoji="1" lang="en-US" altLang="ja-JP" dirty="0"/>
              <a:t>ON/OFF</a:t>
            </a:r>
            <a:r>
              <a:rPr kumimoji="1" lang="ja-JP" altLang="en-US" dirty="0"/>
              <a:t>切り替え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B</a:t>
            </a:r>
            <a:r>
              <a:rPr lang="ja-JP" altLang="en-US" dirty="0"/>
              <a:t>ボタンでタイトル画面に戻る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62BC357-AB54-4426-B6A7-238220697DB3}"/>
              </a:ext>
            </a:extLst>
          </p:cNvPr>
          <p:cNvSpPr/>
          <p:nvPr/>
        </p:nvSpPr>
        <p:spPr>
          <a:xfrm>
            <a:off x="9212695" y="313116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A440DB-03D9-4ABF-8EBE-380D6F380389}"/>
              </a:ext>
            </a:extLst>
          </p:cNvPr>
          <p:cNvSpPr txBox="1"/>
          <p:nvPr/>
        </p:nvSpPr>
        <p:spPr>
          <a:xfrm>
            <a:off x="9815470" y="31949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4ACC7C-F8BF-43A3-A14D-F6F22E4533E2}"/>
              </a:ext>
            </a:extLst>
          </p:cNvPr>
          <p:cNvSpPr txBox="1"/>
          <p:nvPr/>
        </p:nvSpPr>
        <p:spPr>
          <a:xfrm>
            <a:off x="9256684" y="34524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音量調整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55D1B3-2C67-4CA8-AEE0-8A97F378D2A2}"/>
              </a:ext>
            </a:extLst>
          </p:cNvPr>
          <p:cNvSpPr txBox="1"/>
          <p:nvPr/>
        </p:nvSpPr>
        <p:spPr>
          <a:xfrm>
            <a:off x="9729730" y="36701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BGM…</a:t>
            </a:r>
          </a:p>
          <a:p>
            <a:r>
              <a:rPr lang="en-US" altLang="ja-JP" sz="900" dirty="0">
                <a:solidFill>
                  <a:schemeClr val="bg1"/>
                </a:solidFill>
              </a:rPr>
              <a:t>SE…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74817A-3336-47C2-A326-985EE5F34E66}"/>
              </a:ext>
            </a:extLst>
          </p:cNvPr>
          <p:cNvSpPr txBox="1"/>
          <p:nvPr/>
        </p:nvSpPr>
        <p:spPr>
          <a:xfrm>
            <a:off x="9404160" y="394768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振動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891D03-964C-455C-8B8E-F83C348909D1}"/>
              </a:ext>
            </a:extLst>
          </p:cNvPr>
          <p:cNvSpPr txBox="1"/>
          <p:nvPr/>
        </p:nvSpPr>
        <p:spPr>
          <a:xfrm>
            <a:off x="9758664" y="4139145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ON/OFF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5E84CC-BE31-4327-B948-3699D2C4E906}"/>
              </a:ext>
            </a:extLst>
          </p:cNvPr>
          <p:cNvSpPr txBox="1"/>
          <p:nvPr/>
        </p:nvSpPr>
        <p:spPr>
          <a:xfrm>
            <a:off x="9627918" y="276895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,</a:t>
            </a:r>
            <a:r>
              <a:rPr kumimoji="1" lang="ja-JP" altLang="en-US" dirty="0"/>
              <a:t>オプション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BB4A46D-B8F4-494D-9DC4-EF35FE506921}"/>
              </a:ext>
            </a:extLst>
          </p:cNvPr>
          <p:cNvSpPr/>
          <p:nvPr/>
        </p:nvSpPr>
        <p:spPr>
          <a:xfrm>
            <a:off x="10279856" y="3740944"/>
            <a:ext cx="1012032" cy="61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0390F5A-E544-4BA8-80A6-BD7035D6AFD0}"/>
              </a:ext>
            </a:extLst>
          </p:cNvPr>
          <p:cNvSpPr/>
          <p:nvPr/>
        </p:nvSpPr>
        <p:spPr>
          <a:xfrm>
            <a:off x="10279856" y="3885269"/>
            <a:ext cx="1012032" cy="61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下矢印 4">
            <a:extLst>
              <a:ext uri="{FF2B5EF4-FFF2-40B4-BE49-F238E27FC236}">
                <a16:creationId xmlns:a16="http://schemas.microsoft.com/office/drawing/2014/main" id="{DD51E1B1-534C-44C2-930F-23B16D038B1C}"/>
              </a:ext>
            </a:extLst>
          </p:cNvPr>
          <p:cNvSpPr/>
          <p:nvPr/>
        </p:nvSpPr>
        <p:spPr>
          <a:xfrm>
            <a:off x="5753477" y="188617"/>
            <a:ext cx="2825874" cy="1508010"/>
          </a:xfrm>
          <a:prstGeom prst="downArrowCallout">
            <a:avLst>
              <a:gd name="adj1" fmla="val 21808"/>
              <a:gd name="adj2" fmla="val 2340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タイムのみにするか、コンボランクも含めたスコアにするか</a:t>
            </a:r>
          </a:p>
        </p:txBody>
      </p:sp>
    </p:spTree>
    <p:extLst>
      <p:ext uri="{BB962C8B-B14F-4D97-AF65-F5344CB8AC3E}">
        <p14:creationId xmlns:p14="http://schemas.microsoft.com/office/powerpoint/2010/main" val="25948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1:HP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05829A-C20C-4CBB-8480-A52BFD572E1A}"/>
              </a:ext>
            </a:extLst>
          </p:cNvPr>
          <p:cNvSpPr/>
          <p:nvPr/>
        </p:nvSpPr>
        <p:spPr>
          <a:xfrm>
            <a:off x="1834443" y="5585177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2:HP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F8DFAF-6C4B-4C0E-B00D-5E47F7C1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33" y="1681602"/>
            <a:ext cx="3206972" cy="277359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9A4F5B-2282-4F66-90BF-7A911C739A7C}"/>
              </a:ext>
            </a:extLst>
          </p:cNvPr>
          <p:cNvSpPr txBox="1"/>
          <p:nvPr/>
        </p:nvSpPr>
        <p:spPr>
          <a:xfrm>
            <a:off x="825132" y="6030519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がなくなると、残ったもう片方の敵の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を基準に</a:t>
            </a:r>
            <a:endParaRPr kumimoji="1" lang="en-US" altLang="ja-JP" dirty="0"/>
          </a:p>
          <a:p>
            <a:r>
              <a:rPr kumimoji="1" lang="ja-JP" altLang="en-US" dirty="0"/>
              <a:t>新しい敵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設定的には合体した敵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と戦う。</a:t>
            </a:r>
          </a:p>
        </p:txBody>
      </p:sp>
    </p:spTree>
    <p:extLst>
      <p:ext uri="{BB962C8B-B14F-4D97-AF65-F5344CB8AC3E}">
        <p14:creationId xmlns:p14="http://schemas.microsoft.com/office/powerpoint/2010/main" val="55436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1729</Words>
  <Application>Microsoft Office PowerPoint</Application>
  <PresentationFormat>ワイド画面</PresentationFormat>
  <Paragraphs>410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BIZ UD明朝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50</cp:revision>
  <dcterms:created xsi:type="dcterms:W3CDTF">2024-07-05T05:36:17Z</dcterms:created>
  <dcterms:modified xsi:type="dcterms:W3CDTF">2024-09-17T02:39:09Z</dcterms:modified>
</cp:coreProperties>
</file>