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60" r:id="rId4"/>
    <p:sldId id="258" r:id="rId5"/>
    <p:sldId id="261" r:id="rId6"/>
    <p:sldId id="262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川﨑　美琴" initials="川﨑　美琴" lastIdx="2" clrIdx="0">
    <p:extLst>
      <p:ext uri="{19B8F6BF-5375-455C-9EA6-DF929625EA0E}">
        <p15:presenceInfo xmlns:p15="http://schemas.microsoft.com/office/powerpoint/2012/main" userId="S::fko2347059@stu.o-hara.ac.jp::40be2e69-b2ab-434a-8cc4-eacbe1ee3e3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7" autoAdjust="0"/>
    <p:restoredTop sz="95828" autoAdjust="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44C13B-4146-4F19-917C-9AB4DC0B462B}" type="datetimeFigureOut">
              <a:rPr kumimoji="1" lang="ja-JP" altLang="en-US" smtClean="0"/>
              <a:t>2024/9/24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879459-066F-49E9-9C19-DD798361BD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8192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C4D95AC-18C1-46E4-B41F-A2EDA7BB3CE2}" type="datetimeFigureOut">
              <a:rPr kumimoji="1" lang="ja-JP" altLang="en-US" smtClean="0"/>
              <a:t>2024/9/24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5036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95AC-18C1-46E4-B41F-A2EDA7BB3CE2}" type="datetimeFigureOut">
              <a:rPr kumimoji="1" lang="ja-JP" altLang="en-US" smtClean="0"/>
              <a:t>2024/9/24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8921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95AC-18C1-46E4-B41F-A2EDA7BB3CE2}" type="datetimeFigureOut">
              <a:rPr kumimoji="1" lang="ja-JP" altLang="en-US" smtClean="0"/>
              <a:t>2024/9/24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204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95AC-18C1-46E4-B41F-A2EDA7BB3CE2}" type="datetimeFigureOut">
              <a:rPr kumimoji="1" lang="ja-JP" altLang="en-US" smtClean="0"/>
              <a:t>2024/9/24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983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95AC-18C1-46E4-B41F-A2EDA7BB3CE2}" type="datetimeFigureOut">
              <a:rPr kumimoji="1" lang="ja-JP" altLang="en-US" smtClean="0"/>
              <a:t>2024/9/24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5161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95AC-18C1-46E4-B41F-A2EDA7BB3CE2}" type="datetimeFigureOut">
              <a:rPr kumimoji="1" lang="ja-JP" altLang="en-US" smtClean="0"/>
              <a:t>2024/9/24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9881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95AC-18C1-46E4-B41F-A2EDA7BB3CE2}" type="datetimeFigureOut">
              <a:rPr kumimoji="1" lang="ja-JP" altLang="en-US" smtClean="0"/>
              <a:t>2024/9/24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205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95AC-18C1-46E4-B41F-A2EDA7BB3CE2}" type="datetimeFigureOut">
              <a:rPr kumimoji="1" lang="ja-JP" altLang="en-US" smtClean="0"/>
              <a:t>2024/9/24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6599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95AC-18C1-46E4-B41F-A2EDA7BB3CE2}" type="datetimeFigureOut">
              <a:rPr kumimoji="1" lang="ja-JP" altLang="en-US" smtClean="0"/>
              <a:t>2024/9/24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2757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95AC-18C1-46E4-B41F-A2EDA7BB3CE2}" type="datetimeFigureOut">
              <a:rPr kumimoji="1" lang="ja-JP" altLang="en-US" smtClean="0"/>
              <a:t>2024/9/24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4222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95AC-18C1-46E4-B41F-A2EDA7BB3CE2}" type="datetimeFigureOut">
              <a:rPr kumimoji="1" lang="ja-JP" altLang="en-US" smtClean="0"/>
              <a:t>2024/9/24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6299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C4D95AC-18C1-46E4-B41F-A2EDA7BB3CE2}" type="datetimeFigureOut">
              <a:rPr kumimoji="1" lang="ja-JP" altLang="en-US" smtClean="0"/>
              <a:t>2024/9/24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4138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kumimoji="1"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XzmV1WVtqGU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7FDDA6-7D34-43AE-AE57-2C06FF6D07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5569" y="1244600"/>
            <a:ext cx="4520861" cy="1007531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就職作品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D23488-DF1A-4A11-B595-5EEE429BDAF9}"/>
              </a:ext>
            </a:extLst>
          </p:cNvPr>
          <p:cNvSpPr txBox="1"/>
          <p:nvPr/>
        </p:nvSpPr>
        <p:spPr>
          <a:xfrm>
            <a:off x="3972821" y="6172202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最終試験：先生討伐戦</a:t>
            </a:r>
          </a:p>
        </p:txBody>
      </p:sp>
    </p:spTree>
    <p:extLst>
      <p:ext uri="{BB962C8B-B14F-4D97-AF65-F5344CB8AC3E}">
        <p14:creationId xmlns:p14="http://schemas.microsoft.com/office/powerpoint/2010/main" val="1806002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909B119-3E8A-4B34-A1BB-AED1B80A6CE3}"/>
              </a:ext>
            </a:extLst>
          </p:cNvPr>
          <p:cNvSpPr txBox="1"/>
          <p:nvPr/>
        </p:nvSpPr>
        <p:spPr>
          <a:xfrm>
            <a:off x="921196" y="1126797"/>
            <a:ext cx="957067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ジャンル</a:t>
            </a:r>
            <a:r>
              <a:rPr kumimoji="1" lang="en-US" altLang="ja-JP" sz="28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</a:t>
            </a:r>
            <a:r>
              <a:rPr kumimoji="1" lang="ja-JP" altLang="en-US" sz="28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</a:t>
            </a:r>
            <a:r>
              <a:rPr kumimoji="1" lang="en-US" altLang="ja-JP" sz="28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		</a:t>
            </a:r>
            <a:r>
              <a:rPr kumimoji="1" lang="ja-JP" altLang="en-US" sz="28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アクションシューティング</a:t>
            </a:r>
            <a:endParaRPr kumimoji="1" lang="en-US" altLang="ja-JP" sz="2800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r>
              <a:rPr lang="ja-JP" altLang="en-US" sz="28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ターゲット　</a:t>
            </a:r>
            <a:r>
              <a:rPr lang="en-US" altLang="ja-JP" sz="28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		</a:t>
            </a:r>
            <a:r>
              <a:rPr lang="ja-JP" altLang="en-US" sz="28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（</a:t>
            </a:r>
            <a:r>
              <a:rPr lang="en-US" altLang="ja-JP" sz="28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TPS</a:t>
            </a:r>
            <a:r>
              <a:rPr lang="ja-JP" altLang="en-US" sz="28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）</a:t>
            </a:r>
            <a:endParaRPr lang="en-US" altLang="ja-JP" sz="2800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r>
              <a:rPr lang="ja-JP" altLang="en-US" sz="28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プラットフォーム </a:t>
            </a:r>
            <a:r>
              <a:rPr lang="en-US" altLang="ja-JP" sz="28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PC</a:t>
            </a:r>
          </a:p>
          <a:p>
            <a:r>
              <a:rPr lang="ja-JP" altLang="en-US" sz="28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使用ツール　 </a:t>
            </a:r>
            <a:r>
              <a:rPr lang="en-US" altLang="ja-JP" sz="28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	</a:t>
            </a:r>
            <a:r>
              <a:rPr lang="en-US" altLang="ja-JP" sz="2800" dirty="0" err="1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DxLib</a:t>
            </a:r>
            <a:r>
              <a:rPr lang="en-US" altLang="ja-JP" sz="28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/C++</a:t>
            </a:r>
          </a:p>
          <a:p>
            <a:r>
              <a:rPr kumimoji="1" lang="ja-JP" altLang="en-US" sz="28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制作期間</a:t>
            </a:r>
            <a:r>
              <a:rPr kumimoji="1" lang="en-US" altLang="ja-JP" sz="28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</a:t>
            </a:r>
            <a:r>
              <a:rPr kumimoji="1" lang="ja-JP" altLang="en-US" sz="28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</a:t>
            </a:r>
            <a:r>
              <a:rPr kumimoji="1" lang="en-US" altLang="ja-JP" sz="28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	10</a:t>
            </a:r>
            <a:r>
              <a:rPr kumimoji="1" lang="ja-JP" altLang="en-US" sz="28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月頭～</a:t>
            </a:r>
            <a:r>
              <a:rPr kumimoji="1" lang="en-US" altLang="ja-JP" sz="28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12</a:t>
            </a:r>
            <a:r>
              <a:rPr kumimoji="1" lang="ja-JP" altLang="en-US" sz="28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月末</a:t>
            </a:r>
            <a:r>
              <a:rPr kumimoji="1" lang="en-US" altLang="ja-JP" sz="28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(</a:t>
            </a:r>
            <a:r>
              <a:rPr kumimoji="1" lang="ja-JP" altLang="en-US" sz="28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企業提出用</a:t>
            </a:r>
            <a:r>
              <a:rPr kumimoji="1" lang="en-US" altLang="ja-JP" sz="28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)</a:t>
            </a:r>
          </a:p>
          <a:p>
            <a:r>
              <a:rPr kumimoji="1" lang="en-US" altLang="ja-JP" sz="28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							  </a:t>
            </a:r>
            <a:r>
              <a:rPr kumimoji="1" lang="ja-JP" altLang="en-US" sz="28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～  </a:t>
            </a:r>
            <a:r>
              <a:rPr kumimoji="1" lang="en-US" altLang="ja-JP" sz="28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1</a:t>
            </a:r>
            <a:r>
              <a:rPr kumimoji="1" lang="ja-JP" altLang="en-US" sz="28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月末</a:t>
            </a:r>
            <a:r>
              <a:rPr kumimoji="1" lang="en-US" altLang="ja-JP" sz="28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(</a:t>
            </a:r>
            <a:r>
              <a:rPr kumimoji="1" lang="ja-JP" altLang="en-US" sz="28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作品展示会用</a:t>
            </a:r>
            <a:r>
              <a:rPr kumimoji="1" lang="en-US" altLang="ja-JP" sz="28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)</a:t>
            </a:r>
          </a:p>
          <a:p>
            <a:r>
              <a:rPr lang="ja-JP" altLang="en-US" sz="28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目標</a:t>
            </a:r>
            <a:r>
              <a:rPr lang="en-US" altLang="ja-JP" sz="28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	</a:t>
            </a:r>
            <a:r>
              <a:rPr lang="ja-JP" altLang="en-US" sz="28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</a:t>
            </a:r>
            <a:r>
              <a:rPr lang="en-US" altLang="ja-JP" sz="28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</a:t>
            </a:r>
            <a:r>
              <a:rPr lang="ja-JP" altLang="en-US" sz="28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    </a:t>
            </a:r>
            <a:r>
              <a:rPr lang="en-US" altLang="ja-JP" sz="28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</a:t>
            </a:r>
            <a:r>
              <a:rPr lang="ja-JP" altLang="en-US" sz="28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就職作品として提出できる作品を作る</a:t>
            </a:r>
            <a:endParaRPr lang="en-US" altLang="ja-JP" sz="2800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r>
              <a:rPr kumimoji="1" lang="en-US" altLang="ja-JP" sz="28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</a:t>
            </a:r>
            <a:r>
              <a:rPr kumimoji="1" lang="ja-JP" altLang="en-US" sz="28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</a:t>
            </a:r>
            <a:r>
              <a:rPr kumimoji="1" lang="en-US" altLang="ja-JP" sz="28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</a:t>
            </a:r>
            <a:r>
              <a:rPr kumimoji="1" lang="ja-JP" altLang="en-US" sz="28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</a:t>
            </a:r>
            <a:r>
              <a:rPr kumimoji="1" lang="en-US" altLang="ja-JP" sz="28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	</a:t>
            </a:r>
            <a:r>
              <a:rPr kumimoji="1" lang="ja-JP" altLang="en-US" sz="28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   </a:t>
            </a:r>
            <a:r>
              <a:rPr kumimoji="1" lang="en-US" altLang="ja-JP" sz="28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	</a:t>
            </a:r>
            <a:r>
              <a:rPr kumimoji="1" lang="ja-JP" altLang="en-US" sz="28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外部データを使用する</a:t>
            </a:r>
            <a:endParaRPr kumimoji="1" lang="en-US" altLang="ja-JP" sz="2800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r>
              <a:rPr lang="en-US" altLang="ja-JP" sz="28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	</a:t>
            </a:r>
            <a:r>
              <a:rPr lang="ja-JP" altLang="en-US" sz="28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  </a:t>
            </a:r>
            <a:r>
              <a:rPr lang="en-US" altLang="ja-JP" sz="28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	</a:t>
            </a:r>
            <a:r>
              <a:rPr lang="ja-JP" altLang="en-US" sz="28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    </a:t>
            </a:r>
            <a:r>
              <a:rPr lang="en-US" altLang="ja-JP" sz="28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</a:t>
            </a:r>
            <a:r>
              <a:rPr lang="ja-JP" altLang="en-US" sz="28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演出面のクオリティをこだわる</a:t>
            </a:r>
            <a:endParaRPr lang="en-US" altLang="ja-JP" sz="2800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endParaRPr kumimoji="1" lang="en-US" altLang="ja-JP" sz="2800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r>
              <a:rPr lang="ja-JP" altLang="en-US" sz="28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参考ゲーム　</a:t>
            </a:r>
            <a:r>
              <a:rPr lang="en-US" altLang="ja-JP" sz="28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	3DS </a:t>
            </a:r>
            <a:r>
              <a:rPr lang="ja-JP" altLang="en-US" sz="28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暗殺教室 アサシン育成計画</a:t>
            </a:r>
            <a:r>
              <a:rPr lang="en-US" altLang="ja-JP" sz="28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!!</a:t>
            </a:r>
            <a:endParaRPr kumimoji="1" lang="en-US" altLang="ja-JP" sz="2800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FA625FC-431F-440D-BF26-EAD11F52FBDC}"/>
              </a:ext>
            </a:extLst>
          </p:cNvPr>
          <p:cNvSpPr txBox="1"/>
          <p:nvPr/>
        </p:nvSpPr>
        <p:spPr>
          <a:xfrm>
            <a:off x="226916" y="20259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ゲーム詳細</a:t>
            </a:r>
          </a:p>
        </p:txBody>
      </p:sp>
    </p:spTree>
    <p:extLst>
      <p:ext uri="{BB962C8B-B14F-4D97-AF65-F5344CB8AC3E}">
        <p14:creationId xmlns:p14="http://schemas.microsoft.com/office/powerpoint/2010/main" val="176773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7B4D41-A8B3-48DC-8EE1-863E4D8AA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6630" y="525757"/>
            <a:ext cx="4554416" cy="303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1400" dirty="0">
                <a:hlinkClick r:id="rId2"/>
              </a:rPr>
              <a:t>https://www.youtube.com/watch?v=XzmV1WVtqGU</a:t>
            </a:r>
            <a:endParaRPr kumimoji="1" lang="ja-JP" altLang="en-US" sz="1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570D53B-6C4C-4475-9233-7A8E5407B803}"/>
              </a:ext>
            </a:extLst>
          </p:cNvPr>
          <p:cNvSpPr txBox="1"/>
          <p:nvPr/>
        </p:nvSpPr>
        <p:spPr>
          <a:xfrm flipH="1">
            <a:off x="986691" y="4577917"/>
            <a:ext cx="77255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・通常攻撃</a:t>
            </a:r>
            <a:endParaRPr kumimoji="1" lang="en-US" altLang="ja-JP" dirty="0"/>
          </a:p>
          <a:p>
            <a:r>
              <a:rPr lang="en-US" altLang="ja-JP" dirty="0"/>
              <a:t>	</a:t>
            </a:r>
            <a:r>
              <a:rPr lang="ja-JP" altLang="en-US" dirty="0"/>
              <a:t>ナイフでの近距離攻撃と数種類の遠距離攻撃で攻撃をする</a:t>
            </a:r>
            <a:endParaRPr lang="en-US" altLang="ja-JP" dirty="0"/>
          </a:p>
          <a:p>
            <a:r>
              <a:rPr kumimoji="1" lang="ja-JP" altLang="en-US" dirty="0"/>
              <a:t>・罠攻撃</a:t>
            </a:r>
            <a:endParaRPr kumimoji="1" lang="en-US" altLang="ja-JP" dirty="0"/>
          </a:p>
          <a:p>
            <a:r>
              <a:rPr lang="en-US" altLang="ja-JP" dirty="0"/>
              <a:t>	</a:t>
            </a:r>
            <a:r>
              <a:rPr lang="ja-JP" altLang="en-US" dirty="0"/>
              <a:t>拾ったアイテムを使用して罠を仕掛ける</a:t>
            </a:r>
            <a:endParaRPr lang="en-US" altLang="ja-JP" dirty="0"/>
          </a:p>
          <a:p>
            <a:r>
              <a:rPr kumimoji="1" lang="ja-JP" altLang="en-US" dirty="0"/>
              <a:t>・集中砲火</a:t>
            </a:r>
            <a:endParaRPr kumimoji="1" lang="en-US" altLang="ja-JP" dirty="0"/>
          </a:p>
          <a:p>
            <a:r>
              <a:rPr lang="en-US" altLang="ja-JP" dirty="0"/>
              <a:t>	</a:t>
            </a:r>
            <a:r>
              <a:rPr lang="ja-JP" altLang="en-US" dirty="0"/>
              <a:t>罠にかかった状態でロックオンすると集中砲火で攻撃をする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00396C9-AAD9-47A3-848A-D5C9E718B909}"/>
              </a:ext>
            </a:extLst>
          </p:cNvPr>
          <p:cNvSpPr txBox="1"/>
          <p:nvPr/>
        </p:nvSpPr>
        <p:spPr>
          <a:xfrm>
            <a:off x="226916" y="20259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ゲーム概要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1EA372B-0BFF-4F0C-9720-105B0BBECC17}"/>
              </a:ext>
            </a:extLst>
          </p:cNvPr>
          <p:cNvSpPr txBox="1"/>
          <p:nvPr/>
        </p:nvSpPr>
        <p:spPr>
          <a:xfrm>
            <a:off x="986691" y="1397675"/>
            <a:ext cx="100961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・制限時間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(3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分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)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の間に敵を倒しきる</a:t>
            </a:r>
            <a:endParaRPr kumimoji="1" lang="en-US" altLang="ja-JP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攻撃手段はナイフ、銃、罠等様々</a:t>
            </a:r>
            <a:endParaRPr kumimoji="1" lang="en-US" altLang="ja-JP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倒しきれたらゲームクリア、倒しきれなかったらゲームオーバー</a:t>
            </a:r>
            <a:endParaRPr kumimoji="1" lang="en-US" altLang="ja-JP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endParaRPr kumimoji="1" lang="en-US" altLang="ja-JP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r>
              <a:rPr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・スコア機能有（残り時間、攻撃ポイント、プレイヤー残り</a:t>
            </a:r>
            <a:r>
              <a:rPr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HP</a:t>
            </a:r>
            <a:r>
              <a:rPr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の合計）</a:t>
            </a:r>
            <a:endParaRPr lang="en-US" altLang="ja-JP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endParaRPr lang="en-US" altLang="ja-JP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・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MAX4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人での協力プレイ（プレイヤー以外は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NPC…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～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12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月末</a:t>
            </a:r>
            <a:endParaRPr kumimoji="1" lang="en-US" altLang="ja-JP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					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マルチプレイ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	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　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…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～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1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月末）</a:t>
            </a:r>
            <a:endParaRPr kumimoji="1" lang="en-US" altLang="ja-JP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61887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C221001-BF6D-44EE-9FBC-9B07D41E8A82}"/>
              </a:ext>
            </a:extLst>
          </p:cNvPr>
          <p:cNvSpPr txBox="1"/>
          <p:nvPr/>
        </p:nvSpPr>
        <p:spPr>
          <a:xfrm>
            <a:off x="1189389" y="1425331"/>
            <a:ext cx="77273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このゲーム何が楽しいの？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人によって遊び方を変えれる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ja-JP" altLang="en-US" dirty="0"/>
              <a:t>・遠くから銃で中</a:t>
            </a:r>
            <a:r>
              <a:rPr lang="en-US" altLang="ja-JP" dirty="0"/>
              <a:t>~</a:t>
            </a:r>
            <a:r>
              <a:rPr lang="ja-JP" altLang="en-US" dirty="0"/>
              <a:t>遠距離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ja-JP" altLang="en-US" dirty="0"/>
              <a:t>・ナイフで近接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ja-JP" altLang="en-US" dirty="0"/>
              <a:t>・罠コンボを狙う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・銃の使い分け</a:t>
            </a:r>
            <a:endParaRPr kumimoji="1" lang="en-US" altLang="ja-JP" dirty="0"/>
          </a:p>
          <a:p>
            <a:r>
              <a:rPr lang="ja-JP" altLang="en-US" dirty="0"/>
              <a:t>・集中砲火で敵の</a:t>
            </a:r>
            <a:r>
              <a:rPr lang="en-US" altLang="ja-JP" dirty="0"/>
              <a:t>HP</a:t>
            </a:r>
            <a:r>
              <a:rPr lang="ja-JP" altLang="en-US" dirty="0"/>
              <a:t>をガンガン減らす</a:t>
            </a:r>
            <a:endParaRPr lang="en-US" altLang="ja-JP" dirty="0"/>
          </a:p>
          <a:p>
            <a:r>
              <a:rPr kumimoji="1" lang="ja-JP" altLang="en-US" dirty="0"/>
              <a:t>・アイテムを使用して敵の動きを止める</a:t>
            </a:r>
            <a:endParaRPr kumimoji="1" lang="en-US" altLang="ja-JP" dirty="0"/>
          </a:p>
          <a:p>
            <a:r>
              <a:rPr lang="ja-JP" altLang="en-US" dirty="0"/>
              <a:t>・ハイスコアを目指した倒し方</a:t>
            </a:r>
            <a:endParaRPr lang="en-US" altLang="ja-JP" dirty="0"/>
          </a:p>
          <a:p>
            <a:r>
              <a:rPr lang="ja-JP" altLang="en-US" dirty="0"/>
              <a:t>・罠コンボ</a:t>
            </a:r>
            <a:endParaRPr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6DEC820-2481-4E05-A281-0E489FABB76C}"/>
              </a:ext>
            </a:extLst>
          </p:cNvPr>
          <p:cNvSpPr txBox="1"/>
          <p:nvPr/>
        </p:nvSpPr>
        <p:spPr>
          <a:xfrm>
            <a:off x="1090649" y="3180724"/>
            <a:ext cx="8255358" cy="2781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BFE104F-218E-4639-A4F7-A012C079D999}"/>
              </a:ext>
            </a:extLst>
          </p:cNvPr>
          <p:cNvSpPr txBox="1"/>
          <p:nvPr/>
        </p:nvSpPr>
        <p:spPr>
          <a:xfrm>
            <a:off x="226916" y="202592"/>
            <a:ext cx="3639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ゲームのアピール</a:t>
            </a:r>
          </a:p>
        </p:txBody>
      </p:sp>
    </p:spTree>
    <p:extLst>
      <p:ext uri="{BB962C8B-B14F-4D97-AF65-F5344CB8AC3E}">
        <p14:creationId xmlns:p14="http://schemas.microsoft.com/office/powerpoint/2010/main" val="3509109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B5089E3-8458-47A1-8BA9-17ACB5AC0763}"/>
              </a:ext>
            </a:extLst>
          </p:cNvPr>
          <p:cNvSpPr txBox="1"/>
          <p:nvPr/>
        </p:nvSpPr>
        <p:spPr>
          <a:xfrm>
            <a:off x="226916" y="20259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ゲーム画面</a:t>
            </a: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79222391-8A02-4CD5-BC15-17E922028E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30" y="1563743"/>
            <a:ext cx="8071159" cy="4780610"/>
          </a:xfrm>
          <a:prstGeom prst="rect">
            <a:avLst/>
          </a:prstGeom>
        </p:spPr>
      </p:pic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609DAA45-52F2-42E0-8201-3A901FF18DB3}"/>
              </a:ext>
            </a:extLst>
          </p:cNvPr>
          <p:cNvCxnSpPr>
            <a:cxnSpLocks/>
          </p:cNvCxnSpPr>
          <p:nvPr/>
        </p:nvCxnSpPr>
        <p:spPr>
          <a:xfrm flipV="1">
            <a:off x="1341743" y="1977741"/>
            <a:ext cx="893587" cy="1008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62E971D1-5FC9-439C-9961-95BDCDE3CA36}"/>
              </a:ext>
            </a:extLst>
          </p:cNvPr>
          <p:cNvCxnSpPr>
            <a:cxnSpLocks/>
          </p:cNvCxnSpPr>
          <p:nvPr/>
        </p:nvCxnSpPr>
        <p:spPr>
          <a:xfrm flipH="1">
            <a:off x="10129472" y="937397"/>
            <a:ext cx="322014" cy="11940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EF6BA451-67D2-47FB-9C20-7D144CF01CBF}"/>
              </a:ext>
            </a:extLst>
          </p:cNvPr>
          <p:cNvCxnSpPr>
            <a:cxnSpLocks/>
          </p:cNvCxnSpPr>
          <p:nvPr/>
        </p:nvCxnSpPr>
        <p:spPr>
          <a:xfrm flipH="1" flipV="1">
            <a:off x="9339204" y="2910722"/>
            <a:ext cx="1358878" cy="1926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BFEFCAE3-A1A9-4562-9E30-9580DA70F469}"/>
              </a:ext>
            </a:extLst>
          </p:cNvPr>
          <p:cNvCxnSpPr>
            <a:cxnSpLocks/>
          </p:cNvCxnSpPr>
          <p:nvPr/>
        </p:nvCxnSpPr>
        <p:spPr>
          <a:xfrm>
            <a:off x="3309981" y="1404035"/>
            <a:ext cx="578821" cy="2016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4D9CD254-3519-4388-8C1D-5D3FF638DA97}"/>
              </a:ext>
            </a:extLst>
          </p:cNvPr>
          <p:cNvCxnSpPr>
            <a:cxnSpLocks/>
          </p:cNvCxnSpPr>
          <p:nvPr/>
        </p:nvCxnSpPr>
        <p:spPr>
          <a:xfrm flipH="1">
            <a:off x="4991053" y="1340510"/>
            <a:ext cx="283756" cy="4956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7168371-99E0-4752-B3F6-93BF9305C35B}"/>
              </a:ext>
            </a:extLst>
          </p:cNvPr>
          <p:cNvSpPr txBox="1"/>
          <p:nvPr/>
        </p:nvSpPr>
        <p:spPr>
          <a:xfrm>
            <a:off x="247548" y="201694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残り時間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98990A1-BB31-4DCA-A923-375816A8AF14}"/>
              </a:ext>
            </a:extLst>
          </p:cNvPr>
          <p:cNvSpPr txBox="1"/>
          <p:nvPr/>
        </p:nvSpPr>
        <p:spPr>
          <a:xfrm>
            <a:off x="2062528" y="1021172"/>
            <a:ext cx="1662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プレイヤー</a:t>
            </a:r>
            <a:r>
              <a:rPr kumimoji="1" lang="en-US" altLang="ja-JP" dirty="0"/>
              <a:t>HP</a:t>
            </a:r>
            <a:endParaRPr kumimoji="1" lang="ja-JP" altLang="en-US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15D293DD-616C-44A6-8D87-931CC279DAFD}"/>
              </a:ext>
            </a:extLst>
          </p:cNvPr>
          <p:cNvSpPr txBox="1"/>
          <p:nvPr/>
        </p:nvSpPr>
        <p:spPr>
          <a:xfrm>
            <a:off x="4243754" y="1000935"/>
            <a:ext cx="224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プレイヤースタミナ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57625B5-5D8D-41A9-B8B9-AB94ED4E24C2}"/>
              </a:ext>
            </a:extLst>
          </p:cNvPr>
          <p:cNvSpPr txBox="1"/>
          <p:nvPr/>
        </p:nvSpPr>
        <p:spPr>
          <a:xfrm>
            <a:off x="9567003" y="57651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選択中の武器を使用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90972E5-AECB-4DAA-80A5-DD25BDF1ACF0}"/>
              </a:ext>
            </a:extLst>
          </p:cNvPr>
          <p:cNvSpPr txBox="1"/>
          <p:nvPr/>
        </p:nvSpPr>
        <p:spPr>
          <a:xfrm>
            <a:off x="10451486" y="318099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武器の切り替え</a:t>
            </a:r>
          </a:p>
        </p:txBody>
      </p: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3D650C0A-0675-4A85-9472-EB8B21F482F0}"/>
              </a:ext>
            </a:extLst>
          </p:cNvPr>
          <p:cNvGrpSpPr/>
          <p:nvPr/>
        </p:nvGrpSpPr>
        <p:grpSpPr>
          <a:xfrm>
            <a:off x="8466299" y="3723906"/>
            <a:ext cx="757060" cy="2420479"/>
            <a:chOff x="8665308" y="4079380"/>
            <a:chExt cx="757060" cy="2420479"/>
          </a:xfrm>
        </p:grpSpPr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39C5D387-285F-4CD9-BE50-64ED7B78DA86}"/>
                </a:ext>
              </a:extLst>
            </p:cNvPr>
            <p:cNvSpPr/>
            <p:nvPr/>
          </p:nvSpPr>
          <p:spPr>
            <a:xfrm>
              <a:off x="8665308" y="4079380"/>
              <a:ext cx="757060" cy="2420479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F2F6CD50-2299-4406-8F85-553402215B53}"/>
                </a:ext>
              </a:extLst>
            </p:cNvPr>
            <p:cNvSpPr/>
            <p:nvPr/>
          </p:nvSpPr>
          <p:spPr>
            <a:xfrm>
              <a:off x="8750746" y="4200031"/>
              <a:ext cx="535384" cy="5468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600" dirty="0"/>
                <a:t>アイテム</a:t>
              </a:r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8FEE62CA-82F7-453A-83ED-95E51AB0AD11}"/>
                </a:ext>
              </a:extLst>
            </p:cNvPr>
            <p:cNvSpPr/>
            <p:nvPr/>
          </p:nvSpPr>
          <p:spPr>
            <a:xfrm>
              <a:off x="8750746" y="5023927"/>
              <a:ext cx="535384" cy="5468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rPr>
                <a:t>アイテム</a:t>
              </a:r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C7959C69-BE6E-4EFE-8448-2C1CBA25B072}"/>
                </a:ext>
              </a:extLst>
            </p:cNvPr>
            <p:cNvSpPr/>
            <p:nvPr/>
          </p:nvSpPr>
          <p:spPr>
            <a:xfrm>
              <a:off x="8750746" y="5822233"/>
              <a:ext cx="535384" cy="5468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600" dirty="0"/>
                <a:t>アイテム</a:t>
              </a:r>
            </a:p>
          </p:txBody>
        </p:sp>
      </p:grp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D20D32A8-0EB2-4F04-AD2B-D9E0580F4197}"/>
              </a:ext>
            </a:extLst>
          </p:cNvPr>
          <p:cNvCxnSpPr>
            <a:cxnSpLocks/>
          </p:cNvCxnSpPr>
          <p:nvPr/>
        </p:nvCxnSpPr>
        <p:spPr>
          <a:xfrm flipV="1">
            <a:off x="1788537" y="2386273"/>
            <a:ext cx="1629508" cy="6791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71A34FF3-2B7C-4065-894E-0C89059FFCB5}"/>
              </a:ext>
            </a:extLst>
          </p:cNvPr>
          <p:cNvSpPr txBox="1"/>
          <p:nvPr/>
        </p:nvSpPr>
        <p:spPr>
          <a:xfrm>
            <a:off x="317755" y="301743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攻撃ポイント</a:t>
            </a: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EAC0F46E-812C-4AB5-A111-BFD9FA2AFA51}"/>
              </a:ext>
            </a:extLst>
          </p:cNvPr>
          <p:cNvSpPr/>
          <p:nvPr/>
        </p:nvSpPr>
        <p:spPr>
          <a:xfrm>
            <a:off x="3855191" y="6099838"/>
            <a:ext cx="4576439" cy="1308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D2688CB1-E52F-4D82-B7C2-829611F71433}"/>
              </a:ext>
            </a:extLst>
          </p:cNvPr>
          <p:cNvSpPr/>
          <p:nvPr/>
        </p:nvSpPr>
        <p:spPr>
          <a:xfrm>
            <a:off x="3156087" y="5537813"/>
            <a:ext cx="642464" cy="655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敵</a:t>
            </a:r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4DE90F4F-E276-4DD1-A31B-6E765631009F}"/>
              </a:ext>
            </a:extLst>
          </p:cNvPr>
          <p:cNvSpPr/>
          <p:nvPr/>
        </p:nvSpPr>
        <p:spPr>
          <a:xfrm>
            <a:off x="8845174" y="3684849"/>
            <a:ext cx="328246" cy="36088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A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59378ACD-7161-471E-9A1E-00324B85C9C3}"/>
              </a:ext>
            </a:extLst>
          </p:cNvPr>
          <p:cNvCxnSpPr>
            <a:cxnSpLocks/>
          </p:cNvCxnSpPr>
          <p:nvPr/>
        </p:nvCxnSpPr>
        <p:spPr>
          <a:xfrm flipH="1" flipV="1">
            <a:off x="9185016" y="3836746"/>
            <a:ext cx="1504347" cy="2545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7D8A2E83-E7AA-4C55-BD8D-E39A599145F3}"/>
              </a:ext>
            </a:extLst>
          </p:cNvPr>
          <p:cNvCxnSpPr>
            <a:cxnSpLocks/>
          </p:cNvCxnSpPr>
          <p:nvPr/>
        </p:nvCxnSpPr>
        <p:spPr>
          <a:xfrm flipV="1">
            <a:off x="4243754" y="6245000"/>
            <a:ext cx="246431" cy="2590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60733515-1AE7-49AD-B209-EF0C9239CBB5}"/>
              </a:ext>
            </a:extLst>
          </p:cNvPr>
          <p:cNvCxnSpPr>
            <a:cxnSpLocks/>
          </p:cNvCxnSpPr>
          <p:nvPr/>
        </p:nvCxnSpPr>
        <p:spPr>
          <a:xfrm flipV="1">
            <a:off x="1887415" y="5920603"/>
            <a:ext cx="1193526" cy="1792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8206A1B-E09A-4F02-AAB3-95F0258860CE}"/>
              </a:ext>
            </a:extLst>
          </p:cNvPr>
          <p:cNvSpPr txBox="1"/>
          <p:nvPr/>
        </p:nvSpPr>
        <p:spPr>
          <a:xfrm>
            <a:off x="594123" y="6003910"/>
            <a:ext cx="133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敵アイコン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36A5FAC-252A-47B5-B83B-F68F15D99808}"/>
              </a:ext>
            </a:extLst>
          </p:cNvPr>
          <p:cNvSpPr txBox="1"/>
          <p:nvPr/>
        </p:nvSpPr>
        <p:spPr>
          <a:xfrm>
            <a:off x="3567347" y="6463968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敵</a:t>
            </a:r>
            <a:r>
              <a:rPr kumimoji="1" lang="en-US" altLang="ja-JP" dirty="0"/>
              <a:t>HP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77AB025-B3AC-4E33-9385-8CF138067CFB}"/>
              </a:ext>
            </a:extLst>
          </p:cNvPr>
          <p:cNvSpPr txBox="1"/>
          <p:nvPr/>
        </p:nvSpPr>
        <p:spPr>
          <a:xfrm>
            <a:off x="10451486" y="418190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アイテム使用</a:t>
            </a:r>
          </a:p>
        </p:txBody>
      </p:sp>
    </p:spTree>
    <p:extLst>
      <p:ext uri="{BB962C8B-B14F-4D97-AF65-F5344CB8AC3E}">
        <p14:creationId xmlns:p14="http://schemas.microsoft.com/office/powerpoint/2010/main" val="683097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8AE3077E-77C0-4A0C-904E-79E73CE6B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850" y="2684808"/>
            <a:ext cx="2726251" cy="164327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3A0D63EB-598D-4EBB-97F7-EB57DCC962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16" y="2684808"/>
            <a:ext cx="2726251" cy="164165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0355FCB-395A-41C9-97B6-F08131F305FE}"/>
              </a:ext>
            </a:extLst>
          </p:cNvPr>
          <p:cNvSpPr txBox="1"/>
          <p:nvPr/>
        </p:nvSpPr>
        <p:spPr>
          <a:xfrm>
            <a:off x="226916" y="22558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通常攻撃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DC17B45E-69CF-4DEF-B535-8C7939A091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907" y="2684808"/>
            <a:ext cx="2750202" cy="1641659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4F6AD1B-E6DD-44B5-8C9E-213D9F72FE0A}"/>
              </a:ext>
            </a:extLst>
          </p:cNvPr>
          <p:cNvSpPr txBox="1"/>
          <p:nvPr/>
        </p:nvSpPr>
        <p:spPr>
          <a:xfrm flipH="1">
            <a:off x="4076907" y="2255859"/>
            <a:ext cx="902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罠攻撃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72911A8-7AD9-4409-B03E-C61BAC977291}"/>
              </a:ext>
            </a:extLst>
          </p:cNvPr>
          <p:cNvSpPr txBox="1"/>
          <p:nvPr/>
        </p:nvSpPr>
        <p:spPr>
          <a:xfrm>
            <a:off x="7944067" y="22558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集中砲火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D603F1D-5A9A-4E8D-8CB8-C3C243383ACD}"/>
              </a:ext>
            </a:extLst>
          </p:cNvPr>
          <p:cNvSpPr txBox="1"/>
          <p:nvPr/>
        </p:nvSpPr>
        <p:spPr>
          <a:xfrm>
            <a:off x="226916" y="20259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ゲーム画面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03F1C37-3E66-4D16-AA72-D8FE942290B5}"/>
              </a:ext>
            </a:extLst>
          </p:cNvPr>
          <p:cNvSpPr txBox="1"/>
          <p:nvPr/>
        </p:nvSpPr>
        <p:spPr>
          <a:xfrm>
            <a:off x="5311170" y="135301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攻撃パターン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520B902-9350-45F2-8097-AB5F9B3B8DBE}"/>
              </a:ext>
            </a:extLst>
          </p:cNvPr>
          <p:cNvSpPr txBox="1"/>
          <p:nvPr/>
        </p:nvSpPr>
        <p:spPr>
          <a:xfrm>
            <a:off x="201727" y="5089485"/>
            <a:ext cx="36054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ボタンで通常攻撃</a:t>
            </a:r>
            <a:endParaRPr kumimoji="1" lang="en-US" altLang="ja-JP" sz="1600" dirty="0"/>
          </a:p>
          <a:p>
            <a:r>
              <a:rPr lang="en-US" altLang="ja-JP" sz="1600" dirty="0"/>
              <a:t>()</a:t>
            </a:r>
            <a:r>
              <a:rPr lang="ja-JP" altLang="en-US" sz="1600" dirty="0"/>
              <a:t>で使用武器の切り替えができる</a:t>
            </a:r>
            <a:endParaRPr lang="en-US" altLang="ja-JP" sz="1600" dirty="0"/>
          </a:p>
          <a:p>
            <a:r>
              <a:rPr kumimoji="1" lang="en-US" altLang="ja-JP" sz="1600" dirty="0"/>
              <a:t>()</a:t>
            </a:r>
            <a:r>
              <a:rPr kumimoji="1" lang="ja-JP" altLang="en-US" sz="1600" dirty="0"/>
              <a:t>を押している間敵をロックオンする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F04BFBD-4CF2-4F68-92EE-1C10D93DD35B}"/>
              </a:ext>
            </a:extLst>
          </p:cNvPr>
          <p:cNvSpPr txBox="1"/>
          <p:nvPr/>
        </p:nvSpPr>
        <p:spPr>
          <a:xfrm>
            <a:off x="4076907" y="5212597"/>
            <a:ext cx="29899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罠を仕掛ける</a:t>
            </a:r>
            <a:endParaRPr kumimoji="1" lang="en-US" altLang="ja-JP" sz="1600" dirty="0"/>
          </a:p>
          <a:p>
            <a:r>
              <a:rPr lang="en-US" altLang="ja-JP" sz="1600" dirty="0"/>
              <a:t>()</a:t>
            </a:r>
            <a:r>
              <a:rPr lang="ja-JP" altLang="en-US" sz="1600" dirty="0"/>
              <a:t>で使用罠の切り替えができる</a:t>
            </a:r>
            <a:endParaRPr kumimoji="1" lang="ja-JP" altLang="en-US" sz="16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CC2CA8F-54DB-4E59-A27E-5FA118240FB2}"/>
              </a:ext>
            </a:extLst>
          </p:cNvPr>
          <p:cNvSpPr txBox="1"/>
          <p:nvPr/>
        </p:nvSpPr>
        <p:spPr>
          <a:xfrm>
            <a:off x="7865050" y="5089485"/>
            <a:ext cx="30572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敵が罠にかかっている間に</a:t>
            </a:r>
            <a:endParaRPr kumimoji="1" lang="en-US" altLang="ja-JP" sz="1600" dirty="0"/>
          </a:p>
          <a:p>
            <a:r>
              <a:rPr lang="ja-JP" altLang="en-US" sz="1600" dirty="0"/>
              <a:t>ロックオンをすると</a:t>
            </a:r>
            <a:endParaRPr lang="en-US" altLang="ja-JP" sz="1600" dirty="0"/>
          </a:p>
          <a:p>
            <a:r>
              <a:rPr kumimoji="1" lang="ja-JP" altLang="en-US" sz="1600" dirty="0"/>
              <a:t>ボタン連打で集中砲火ができる</a:t>
            </a:r>
          </a:p>
        </p:txBody>
      </p:sp>
    </p:spTree>
    <p:extLst>
      <p:ext uri="{BB962C8B-B14F-4D97-AF65-F5344CB8AC3E}">
        <p14:creationId xmlns:p14="http://schemas.microsoft.com/office/powerpoint/2010/main" val="632981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18539B8-F318-4D8E-A5D1-2405CE78189C}"/>
              </a:ext>
            </a:extLst>
          </p:cNvPr>
          <p:cNvSpPr txBox="1"/>
          <p:nvPr/>
        </p:nvSpPr>
        <p:spPr>
          <a:xfrm>
            <a:off x="1233352" y="135918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武器の種類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6D402F2-94B3-45CE-A5D5-80A3D400E856}"/>
              </a:ext>
            </a:extLst>
          </p:cNvPr>
          <p:cNvSpPr txBox="1"/>
          <p:nvPr/>
        </p:nvSpPr>
        <p:spPr>
          <a:xfrm>
            <a:off x="2803013" y="1728515"/>
            <a:ext cx="15696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ナイフ</a:t>
            </a:r>
            <a:endParaRPr kumimoji="1" lang="en-US" altLang="ja-JP" dirty="0"/>
          </a:p>
          <a:p>
            <a:r>
              <a:rPr kumimoji="1" lang="ja-JP" altLang="en-US" dirty="0"/>
              <a:t>ハンドガン</a:t>
            </a:r>
            <a:endParaRPr kumimoji="1" lang="en-US" altLang="ja-JP" dirty="0"/>
          </a:p>
          <a:p>
            <a:r>
              <a:rPr kumimoji="1" lang="ja-JP" altLang="en-US" dirty="0"/>
              <a:t>マシンガン</a:t>
            </a:r>
            <a:endParaRPr kumimoji="1" lang="en-US" altLang="ja-JP" dirty="0"/>
          </a:p>
          <a:p>
            <a:r>
              <a:rPr kumimoji="1" lang="ja-JP" altLang="en-US" dirty="0"/>
              <a:t>ショットガン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35CE055-333D-4EE3-82FC-8498C63E0379}"/>
              </a:ext>
            </a:extLst>
          </p:cNvPr>
          <p:cNvSpPr txBox="1"/>
          <p:nvPr/>
        </p:nvSpPr>
        <p:spPr>
          <a:xfrm>
            <a:off x="1233352" y="323978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アイテムの種類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88410E5-6FCC-4FB6-AFF6-F9A50B560DDF}"/>
              </a:ext>
            </a:extLst>
          </p:cNvPr>
          <p:cNvSpPr txBox="1"/>
          <p:nvPr/>
        </p:nvSpPr>
        <p:spPr>
          <a:xfrm>
            <a:off x="2719906" y="3920066"/>
            <a:ext cx="432682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・妨害アイテム　</a:t>
            </a:r>
            <a:endParaRPr kumimoji="1" lang="en-US" altLang="ja-JP" dirty="0"/>
          </a:p>
          <a:p>
            <a:r>
              <a:rPr kumimoji="1" lang="en-US" altLang="ja-JP" dirty="0"/>
              <a:t>	</a:t>
            </a:r>
            <a:r>
              <a:rPr kumimoji="1" lang="ja-JP" altLang="en-US" dirty="0"/>
              <a:t>その場に留める系</a:t>
            </a:r>
            <a:r>
              <a:rPr kumimoji="1" lang="en-US" altLang="ja-JP" dirty="0"/>
              <a:t>(</a:t>
            </a:r>
            <a:r>
              <a:rPr kumimoji="1" lang="ja-JP" altLang="en-US" dirty="0"/>
              <a:t>凍り床</a:t>
            </a:r>
            <a:r>
              <a:rPr kumimoji="1" lang="en-US" altLang="ja-JP" dirty="0"/>
              <a:t>,</a:t>
            </a:r>
            <a:r>
              <a:rPr kumimoji="1" lang="ja-JP" altLang="en-US" dirty="0"/>
              <a:t>回転椅子</a:t>
            </a:r>
            <a:r>
              <a:rPr kumimoji="1" lang="en-US" altLang="ja-JP" dirty="0"/>
              <a:t>)</a:t>
            </a:r>
          </a:p>
          <a:p>
            <a:r>
              <a:rPr kumimoji="1" lang="en-US" altLang="ja-JP" dirty="0"/>
              <a:t>	</a:t>
            </a:r>
            <a:r>
              <a:rPr kumimoji="1" lang="ja-JP" altLang="en-US" dirty="0"/>
              <a:t>移動させる系</a:t>
            </a:r>
            <a:r>
              <a:rPr kumimoji="1" lang="en-US" altLang="ja-JP" dirty="0"/>
              <a:t>(</a:t>
            </a:r>
            <a:r>
              <a:rPr kumimoji="1" lang="ja-JP" altLang="en-US" dirty="0"/>
              <a:t>地雷</a:t>
            </a:r>
            <a:r>
              <a:rPr kumimoji="1" lang="en-US" altLang="ja-JP" dirty="0"/>
              <a:t>,</a:t>
            </a:r>
            <a:r>
              <a:rPr kumimoji="1" lang="ja-JP" altLang="en-US" dirty="0"/>
              <a:t>びっくり箱</a:t>
            </a:r>
            <a:r>
              <a:rPr kumimoji="1" lang="en-US" altLang="ja-JP" dirty="0"/>
              <a:t>)</a:t>
            </a:r>
          </a:p>
          <a:p>
            <a:endParaRPr kumimoji="1" lang="en-US" altLang="ja-JP" dirty="0"/>
          </a:p>
          <a:p>
            <a:r>
              <a:rPr kumimoji="1" lang="ja-JP" altLang="en-US" dirty="0"/>
              <a:t>・回復アイテム</a:t>
            </a:r>
            <a:endParaRPr kumimoji="1" lang="en-US" altLang="ja-JP" dirty="0"/>
          </a:p>
          <a:p>
            <a:r>
              <a:rPr kumimoji="1" lang="en-US" altLang="ja-JP" dirty="0"/>
              <a:t>	</a:t>
            </a:r>
            <a:r>
              <a:rPr kumimoji="1" lang="ja-JP" altLang="en-US" dirty="0"/>
              <a:t>体力回復</a:t>
            </a:r>
            <a:endParaRPr kumimoji="1" lang="en-US" altLang="ja-JP" dirty="0"/>
          </a:p>
          <a:p>
            <a:r>
              <a:rPr kumimoji="1" lang="en-US" altLang="ja-JP" dirty="0"/>
              <a:t>	</a:t>
            </a:r>
            <a:r>
              <a:rPr kumimoji="1" lang="ja-JP" altLang="en-US" dirty="0"/>
              <a:t>弾薬回復</a:t>
            </a:r>
            <a:endParaRPr kumimoji="1" lang="en-US" altLang="ja-JP" dirty="0"/>
          </a:p>
          <a:p>
            <a:r>
              <a:rPr kumimoji="1" lang="en-US" altLang="ja-JP" dirty="0"/>
              <a:t>	</a:t>
            </a:r>
            <a:r>
              <a:rPr kumimoji="1" lang="ja-JP" altLang="en-US" dirty="0"/>
              <a:t>スタミナ剤</a:t>
            </a:r>
          </a:p>
        </p:txBody>
      </p:sp>
      <p:sp>
        <p:nvSpPr>
          <p:cNvPr id="9" name="右中かっこ 8">
            <a:extLst>
              <a:ext uri="{FF2B5EF4-FFF2-40B4-BE49-F238E27FC236}">
                <a16:creationId xmlns:a16="http://schemas.microsoft.com/office/drawing/2014/main" id="{11F7863A-7C95-44E8-94EE-FA1785BD8072}"/>
              </a:ext>
            </a:extLst>
          </p:cNvPr>
          <p:cNvSpPr/>
          <p:nvPr/>
        </p:nvSpPr>
        <p:spPr>
          <a:xfrm>
            <a:off x="4301067" y="2075594"/>
            <a:ext cx="685800" cy="768583"/>
          </a:xfrm>
          <a:prstGeom prst="rightBrace">
            <a:avLst>
              <a:gd name="adj1" fmla="val 4629"/>
              <a:gd name="adj2" fmla="val 50000"/>
            </a:avLst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F125575-6AE6-4EF3-9468-C2CBFCE76D6B}"/>
              </a:ext>
            </a:extLst>
          </p:cNvPr>
          <p:cNvSpPr txBox="1"/>
          <p:nvPr/>
        </p:nvSpPr>
        <p:spPr>
          <a:xfrm>
            <a:off x="5692591" y="2105513"/>
            <a:ext cx="32367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　弾の数に上限があるので</a:t>
            </a:r>
            <a:endParaRPr kumimoji="1" lang="en-US" altLang="ja-JP" sz="1400" dirty="0"/>
          </a:p>
          <a:p>
            <a:r>
              <a:rPr kumimoji="1" lang="ja-JP" altLang="en-US" sz="1400" dirty="0"/>
              <a:t>マップ内にあるアイテムから回復する</a:t>
            </a:r>
            <a:endParaRPr kumimoji="1" lang="en-US" altLang="ja-JP" sz="1400" dirty="0"/>
          </a:p>
          <a:p>
            <a:r>
              <a:rPr kumimoji="1" lang="ja-JP" altLang="en-US" sz="1400" dirty="0"/>
              <a:t>　また、威力と射程は各調整する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07648E2-3264-4913-9538-A47A99349783}"/>
              </a:ext>
            </a:extLst>
          </p:cNvPr>
          <p:cNvSpPr txBox="1"/>
          <p:nvPr/>
        </p:nvSpPr>
        <p:spPr>
          <a:xfrm>
            <a:off x="226916" y="20259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ゲーム詳細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794326B-C14E-4A31-B124-3AE30D166280}"/>
              </a:ext>
            </a:extLst>
          </p:cNvPr>
          <p:cNvSpPr txBox="1"/>
          <p:nvPr/>
        </p:nvSpPr>
        <p:spPr>
          <a:xfrm>
            <a:off x="8576733" y="517313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アイテム管理も有用</a:t>
            </a:r>
          </a:p>
        </p:txBody>
      </p:sp>
    </p:spTree>
    <p:extLst>
      <p:ext uri="{BB962C8B-B14F-4D97-AF65-F5344CB8AC3E}">
        <p14:creationId xmlns:p14="http://schemas.microsoft.com/office/powerpoint/2010/main" val="2395050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238D62-0ABB-4538-9AE7-C3A9E4F4E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技術アピール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B407B9-98D1-47AA-8941-8A16F35AA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4686230"/>
      </p:ext>
    </p:extLst>
  </p:cSld>
  <p:clrMapOvr>
    <a:masterClrMapping/>
  </p:clrMapOvr>
</p:sld>
</file>

<file path=ppt/theme/theme1.xml><?xml version="1.0" encoding="utf-8"?>
<a:theme xmlns:a="http://schemas.openxmlformats.org/drawingml/2006/main" name="ビュー">
  <a:themeElements>
    <a:clrScheme name="ビュー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ビュー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ビュー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TM03457515[[fn=ビュー]]</Template>
  <TotalTime>749</TotalTime>
  <Words>501</Words>
  <Application>Microsoft Office PowerPoint</Application>
  <PresentationFormat>ワイド画面</PresentationFormat>
  <Paragraphs>93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4" baseType="lpstr">
      <vt:lpstr>BIZ UDP明朝 Medium</vt:lpstr>
      <vt:lpstr>游ゴシック</vt:lpstr>
      <vt:lpstr>Arial</vt:lpstr>
      <vt:lpstr>Century Schoolbook</vt:lpstr>
      <vt:lpstr>Wingdings 2</vt:lpstr>
      <vt:lpstr>ビュー</vt:lpstr>
      <vt:lpstr>就職作品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技術アピール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就職作品 (名前未定)</dc:title>
  <dc:creator>川﨑　美琴</dc:creator>
  <cp:lastModifiedBy>川﨑　美琴</cp:lastModifiedBy>
  <cp:revision>34</cp:revision>
  <dcterms:created xsi:type="dcterms:W3CDTF">2024-09-18T07:50:47Z</dcterms:created>
  <dcterms:modified xsi:type="dcterms:W3CDTF">2024-09-24T04:41:37Z</dcterms:modified>
</cp:coreProperties>
</file>