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1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zmV1WVtqG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FDDA6-7D34-43AE-AE57-2C06FF6D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569" y="1159931"/>
            <a:ext cx="4520861" cy="1964267"/>
          </a:xfrm>
        </p:spPr>
        <p:txBody>
          <a:bodyPr/>
          <a:lstStyle/>
          <a:p>
            <a:pPr algn="ctr"/>
            <a:r>
              <a:rPr kumimoji="1" lang="ja-JP" altLang="en-US" dirty="0"/>
              <a:t>就職作品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名前未定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3972821" y="61722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最終試験：先生討伐戦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09B119-3E8A-4B34-A1BB-AED1B80A6CE3}"/>
              </a:ext>
            </a:extLst>
          </p:cNvPr>
          <p:cNvSpPr txBox="1"/>
          <p:nvPr/>
        </p:nvSpPr>
        <p:spPr>
          <a:xfrm>
            <a:off x="1588394" y="1443841"/>
            <a:ext cx="9015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ジャンル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アクションシューティング</a:t>
            </a:r>
            <a:endParaRPr kumimoji="1" lang="en-US" altLang="ja-JP" sz="2800" dirty="0"/>
          </a:p>
          <a:p>
            <a:r>
              <a:rPr lang="ja-JP" altLang="en-US" sz="2800" dirty="0"/>
              <a:t>ターゲット　</a:t>
            </a:r>
            <a:endParaRPr lang="en-US" altLang="ja-JP" sz="2800" dirty="0"/>
          </a:p>
          <a:p>
            <a:r>
              <a:rPr lang="ja-JP" altLang="en-US" sz="2800" dirty="0"/>
              <a:t>使用ツール　 </a:t>
            </a:r>
            <a:r>
              <a:rPr lang="en-US" altLang="ja-JP" sz="2800" dirty="0" err="1"/>
              <a:t>DxLib</a:t>
            </a:r>
            <a:r>
              <a:rPr lang="en-US" altLang="ja-JP" sz="2800" dirty="0"/>
              <a:t>/C++</a:t>
            </a:r>
          </a:p>
          <a:p>
            <a:r>
              <a:rPr kumimoji="1" lang="ja-JP" altLang="en-US" sz="2800" dirty="0"/>
              <a:t>制作期間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月頭</a:t>
            </a:r>
            <a:r>
              <a:rPr kumimoji="1" lang="en-US" altLang="ja-JP" sz="2800" dirty="0"/>
              <a:t>~12</a:t>
            </a:r>
            <a:r>
              <a:rPr kumimoji="1" lang="ja-JP" altLang="en-US" sz="2800" dirty="0"/>
              <a:t>月末</a:t>
            </a:r>
            <a:endParaRPr kumimoji="1" lang="en-US" altLang="ja-JP" sz="2800" dirty="0"/>
          </a:p>
          <a:p>
            <a:r>
              <a:rPr lang="ja-JP" altLang="en-US" sz="2800" dirty="0"/>
              <a:t>目標</a:t>
            </a:r>
            <a:r>
              <a:rPr lang="en-US" altLang="ja-JP" sz="2800" dirty="0"/>
              <a:t>		</a:t>
            </a:r>
            <a:r>
              <a:rPr lang="ja-JP" altLang="en-US" sz="2800" dirty="0"/>
              <a:t>　</a:t>
            </a:r>
            <a:r>
              <a:rPr lang="en-US" altLang="ja-JP" sz="2800" dirty="0"/>
              <a:t>	</a:t>
            </a:r>
            <a:r>
              <a:rPr lang="ja-JP" altLang="en-US" sz="2800" dirty="0"/>
              <a:t>    就職作品として提出できる作品を作る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		</a:t>
            </a:r>
            <a:r>
              <a:rPr kumimoji="1" lang="ja-JP" altLang="en-US" sz="2800" dirty="0"/>
              <a:t>    外部データを使用する</a:t>
            </a:r>
            <a:endParaRPr kumimoji="1" lang="en-US" altLang="ja-JP" sz="2800" dirty="0"/>
          </a:p>
          <a:p>
            <a:r>
              <a:rPr lang="en-US" altLang="ja-JP" sz="2800" dirty="0"/>
              <a:t>		</a:t>
            </a:r>
            <a:r>
              <a:rPr lang="ja-JP" altLang="en-US" sz="2800" dirty="0"/>
              <a:t>  </a:t>
            </a:r>
            <a:r>
              <a:rPr lang="en-US" altLang="ja-JP" sz="2800" dirty="0"/>
              <a:t>		</a:t>
            </a:r>
            <a:r>
              <a:rPr lang="ja-JP" altLang="en-US" sz="2800" dirty="0"/>
              <a:t>    演出面のクオリティをこだわる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参考ゲーム　</a:t>
            </a:r>
            <a:r>
              <a:rPr lang="en-US" altLang="ja-JP" sz="2800" dirty="0"/>
              <a:t>3DS </a:t>
            </a:r>
            <a:r>
              <a:rPr lang="ja-JP" altLang="en-US" sz="2800" dirty="0"/>
              <a:t>暗殺教室 アサシン育成計画</a:t>
            </a:r>
            <a:r>
              <a:rPr lang="en-US" altLang="ja-JP" sz="2800" dirty="0"/>
              <a:t>!!</a:t>
            </a:r>
            <a:endParaRPr kumimoji="1"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A625FC-431F-440D-BF26-EAD11F52FBDC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ゲーム詳細</a:t>
            </a:r>
          </a:p>
        </p:txBody>
      </p:sp>
    </p:spTree>
    <p:extLst>
      <p:ext uri="{BB962C8B-B14F-4D97-AF65-F5344CB8AC3E}">
        <p14:creationId xmlns:p14="http://schemas.microsoft.com/office/powerpoint/2010/main" val="17677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901522" y="824248"/>
            <a:ext cx="7727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このゲーム何が楽しいの？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・銃の使い分け</a:t>
            </a:r>
            <a:endParaRPr kumimoji="1" lang="en-US" altLang="ja-JP" dirty="0"/>
          </a:p>
          <a:p>
            <a:r>
              <a:rPr lang="ja-JP" altLang="en-US" dirty="0"/>
              <a:t>・集中砲火で敵の</a:t>
            </a:r>
            <a:r>
              <a:rPr lang="en-US" altLang="ja-JP" dirty="0"/>
              <a:t>HP</a:t>
            </a:r>
            <a:r>
              <a:rPr lang="ja-JP" altLang="en-US" dirty="0"/>
              <a:t>をガンガン減らす</a:t>
            </a:r>
            <a:endParaRPr lang="en-US" altLang="ja-JP" dirty="0"/>
          </a:p>
          <a:p>
            <a:r>
              <a:rPr kumimoji="1" lang="ja-JP" altLang="en-US" dirty="0"/>
              <a:t>・アイテムを使用して敵の動きを止める</a:t>
            </a:r>
            <a:endParaRPr kumimoji="1" lang="en-US" altLang="ja-JP" dirty="0"/>
          </a:p>
          <a:p>
            <a:r>
              <a:rPr lang="ja-JP" altLang="en-US" dirty="0"/>
              <a:t>・ハイスコアを目指した倒し方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DEC820-2481-4E05-A281-0E489FABB76C}"/>
              </a:ext>
            </a:extLst>
          </p:cNvPr>
          <p:cNvSpPr txBox="1"/>
          <p:nvPr/>
        </p:nvSpPr>
        <p:spPr>
          <a:xfrm>
            <a:off x="1107583" y="3155324"/>
            <a:ext cx="8255358" cy="278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B923C-7154-4EF6-8ABF-8E9CCEC6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F1D69-3174-4D94-AD8B-CD2A02B0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30" y="525757"/>
            <a:ext cx="4554416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400" dirty="0">
                <a:hlinkClick r:id="rId2"/>
              </a:rPr>
              <a:t>https://www.youtube.com/watch?v=XzmV1WVtqGU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838200" y="4906039"/>
            <a:ext cx="772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・通常攻撃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ナイフでの近距離攻撃と数種類の遠距離攻撃で攻撃をする</a:t>
            </a:r>
            <a:endParaRPr lang="en-US" altLang="ja-JP" dirty="0"/>
          </a:p>
          <a:p>
            <a:r>
              <a:rPr kumimoji="1" lang="ja-JP" altLang="en-US" dirty="0"/>
              <a:t>・罠攻撃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拾ったアイテムを使用して罠を仕掛ける</a:t>
            </a:r>
            <a:endParaRPr lang="en-US" altLang="ja-JP" dirty="0"/>
          </a:p>
          <a:p>
            <a:r>
              <a:rPr kumimoji="1" lang="ja-JP" altLang="en-US" dirty="0"/>
              <a:t>・集中砲火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罠にかかった状態でロックオンすると集中砲火で攻撃をする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ゲーム内容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EA372B-0BFF-4F0C-9720-105B0BBECC17}"/>
              </a:ext>
            </a:extLst>
          </p:cNvPr>
          <p:cNvSpPr txBox="1"/>
          <p:nvPr/>
        </p:nvSpPr>
        <p:spPr>
          <a:xfrm>
            <a:off x="961292" y="1781908"/>
            <a:ext cx="789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制限時間</a:t>
            </a:r>
            <a:r>
              <a:rPr kumimoji="1" lang="en-US" altLang="ja-JP" dirty="0"/>
              <a:t>(3</a:t>
            </a:r>
            <a:r>
              <a:rPr kumimoji="1" lang="ja-JP" altLang="en-US" dirty="0"/>
              <a:t>分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の間に敵を倒しきる</a:t>
            </a:r>
            <a:endParaRPr kumimoji="1" lang="en-US" altLang="ja-JP" dirty="0"/>
          </a:p>
          <a:p>
            <a:r>
              <a:rPr lang="ja-JP" altLang="en-US" dirty="0"/>
              <a:t>残り時間、攻撃ポイント、プレイヤー残り</a:t>
            </a:r>
            <a:r>
              <a:rPr lang="en-US" altLang="ja-JP" dirty="0"/>
              <a:t>HP</a:t>
            </a:r>
            <a:r>
              <a:rPr lang="ja-JP" altLang="en-US" dirty="0"/>
              <a:t>の合計で獲得スコアが変わる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30" y="1563743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341743" y="1977741"/>
            <a:ext cx="893587" cy="100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10129472" y="937397"/>
            <a:ext cx="322014" cy="1194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9339204" y="2910722"/>
            <a:ext cx="1358878" cy="192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309981" y="1404035"/>
            <a:ext cx="578821" cy="201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991053" y="134051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7548" y="2016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2062528" y="1021172"/>
            <a:ext cx="16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243754" y="1000935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9567003" y="5765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10451486" y="31809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466299" y="3723906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317755" y="30174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855191" y="609983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3156087" y="5537813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845174" y="368484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9185016" y="3836746"/>
            <a:ext cx="1504347" cy="254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4243754" y="6245000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887415" y="5920603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594123" y="6003910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3567347" y="646396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10451486" y="41819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16" y="2684808"/>
            <a:ext cx="3609677" cy="21757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3515037" cy="21166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81" y="2684808"/>
            <a:ext cx="3515037" cy="209820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188151" y="2196242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8295925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5311170" y="13530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130630" y="5500124"/>
            <a:ext cx="405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/>
              <a:t>ボタンで通常攻撃</a:t>
            </a:r>
            <a:endParaRPr kumimoji="1" lang="en-US" altLang="ja-JP" dirty="0"/>
          </a:p>
          <a:p>
            <a:r>
              <a:rPr lang="en-US" altLang="ja-JP" dirty="0"/>
              <a:t>()</a:t>
            </a:r>
            <a:r>
              <a:rPr lang="ja-JP" altLang="en-US" dirty="0"/>
              <a:t>で使用武器の切り替えができる</a:t>
            </a:r>
            <a:endParaRPr lang="en-US" altLang="ja-JP" dirty="0"/>
          </a:p>
          <a:p>
            <a:r>
              <a:rPr kumimoji="1" lang="en-US" altLang="ja-JP" dirty="0"/>
              <a:t>()</a:t>
            </a:r>
            <a:r>
              <a:rPr kumimoji="1" lang="ja-JP" altLang="en-US" dirty="0"/>
              <a:t>を押している間敵をロックオンする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413487" y="5502125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ボタンで罠を仕掛ける</a:t>
            </a:r>
            <a:endParaRPr kumimoji="1" lang="en-US" altLang="ja-JP" dirty="0"/>
          </a:p>
          <a:p>
            <a:r>
              <a:rPr lang="en-US" altLang="ja-JP" dirty="0"/>
              <a:t>()</a:t>
            </a:r>
            <a:r>
              <a:rPr lang="ja-JP" altLang="en-US" dirty="0"/>
              <a:t>で使用罠の切り替えができる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8295925" y="5504985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敵が罠にかかっている間に</a:t>
            </a:r>
            <a:endParaRPr kumimoji="1" lang="en-US" altLang="ja-JP" dirty="0"/>
          </a:p>
          <a:p>
            <a:r>
              <a:rPr lang="ja-JP" altLang="en-US" dirty="0"/>
              <a:t>ロックオンをすると</a:t>
            </a:r>
            <a:endParaRPr lang="en-US" altLang="ja-JP" dirty="0"/>
          </a:p>
          <a:p>
            <a:r>
              <a:rPr kumimoji="1" lang="en-US" altLang="ja-JP" dirty="0"/>
              <a:t>Y</a:t>
            </a:r>
            <a:r>
              <a:rPr kumimoji="1" lang="ja-JP" altLang="en-US" dirty="0"/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564</TotalTime>
  <Words>304</Words>
  <Application>Microsoft Office PowerPoint</Application>
  <PresentationFormat>ワイド画面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BIZ UDP明朝 Medium</vt:lpstr>
      <vt:lpstr>游ゴシック</vt:lpstr>
      <vt:lpstr>Arial</vt:lpstr>
      <vt:lpstr>Century Schoolbook</vt:lpstr>
      <vt:lpstr>Wingdings 2</vt:lpstr>
      <vt:lpstr>ビュー</vt:lpstr>
      <vt:lpstr>就職作品 (名前未定)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22</cp:revision>
  <dcterms:created xsi:type="dcterms:W3CDTF">2024-09-18T07:50:47Z</dcterms:created>
  <dcterms:modified xsi:type="dcterms:W3CDTF">2024-09-24T00:52:32Z</dcterms:modified>
</cp:coreProperties>
</file>