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4AEF3-2D37-4F46-9DC0-E1206519B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790403-38DE-4B8D-B9C3-1B495209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DB833-1D0B-4B23-8910-49076429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8A1AF5-E955-4FF2-A723-84CD8EC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FA796-0A70-466A-A8F1-60BF758E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2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1FCBC-D5EB-44DF-8893-AAD8CD56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FD6065-CE25-474C-ADB8-1F12DCBC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9424E-3E4D-4593-B1EC-EF343F8B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0EBE87-5728-45C9-8A6E-74B31233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384C1-3E7E-4330-8C22-A3F61919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8F8E8-A013-4C36-B239-836250CC0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1FB542-4D86-4DFF-AFEB-9899E0AD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DE6AF-89B7-4E44-8369-4B8C3FE9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F2F40-0CD1-420A-9CD9-CBD49677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61B5F2-FA41-43B7-AFF2-C5FF289A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59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BE278-9A50-43EE-BAA2-525058D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936A9-9353-4098-87B7-E6EF8E81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9850D1-0DFB-4511-B0AA-7E35BE6C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BAD759-89B5-41EF-B306-61F85174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21F76-B3FC-4C22-BCCB-6AD5CE51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2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B5FD4-A184-47EE-817D-77BB190B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42952-0C9C-4E06-A04E-90FFC58B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C02CC5-2593-4C4E-81A0-0F5F4F0B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7A7D3-BF11-4BDF-B41C-21D5446A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13D86-D3C2-4830-9F79-22FAB80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16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6D9A1-5793-43A2-AD6C-B56CABBB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7D8FD-D2D7-466B-9C46-7D532F41C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6EE7F5-459E-4708-B49F-503B53291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BC7F60-B16D-41EF-9EF8-7604D4F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C3A69E-8231-4FCE-BBA6-BFE63B6F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46C969-2C35-4778-89C3-4156686E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822EC-1BEC-4699-8E5A-37244C80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ECD98-FB99-4055-867D-F17A6368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CC605B-CE14-4F14-8FB0-CDEC1043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B4C7DC-FCE9-4A8B-ABCC-28F97369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B604BF5-5AB9-4CB4-911D-5F15739AB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47122A-768D-4CFA-9CFD-ED8E66EE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78AB3F-3D2A-426A-BBEA-309E5B5B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08769B-2CCC-44D3-9694-B210B8E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75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335B0-FEBB-4196-920B-3BB24204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DA4A4C-00AC-4575-9A46-1847AD79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9B085F-BBD1-45FF-9FF7-824C940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4CB0AA-942E-45A7-8AB1-A0102449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2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69924A1-8953-45E2-8E92-6CF6A42E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47180-1F10-42C1-970F-66E879C5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53A3DF-990A-4419-AA42-F1CEB155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4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6C304-8542-4F5A-B49C-5B187EC4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38C337-1A5F-4D0F-87FB-774A95CC1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4DCFB-0424-4157-B48A-4C4A633B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24057C-E671-4987-8EA3-2C1F07F4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4E2FC-FCD5-4E64-A55C-B9E4509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AE91B-A03D-44D2-A307-172DBB0C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1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D90D1-1576-40BF-8B30-12B8E7A3F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979EA8-EFAA-435B-8D10-2BC27DF10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E97B3D-2377-41DA-9AFE-AD6DD241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D440C2-D329-47F1-A433-37EE858B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83841B-7B30-45FC-B69D-FD16F100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0A0744-93C7-4E2F-8979-9CA227FD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50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B86462-66C9-48CD-A0B5-CE42B948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547138-4CB0-4230-9D59-5FD023341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9DD0D-7292-4228-824B-CC68D362E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E6E2-60F5-4A20-BAD7-A1634267C4D7}" type="datetimeFigureOut">
              <a:rPr kumimoji="1" lang="ja-JP" altLang="en-US" smtClean="0"/>
              <a:t>2024/7/5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EF900-F19B-47FB-A897-65582725D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2E7614-9684-4FB3-BACD-752A88177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D78C-09E2-4C5A-B1B2-718D09693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524B2E-E558-44D8-8531-2FE697212FDE}"/>
              </a:ext>
            </a:extLst>
          </p:cNvPr>
          <p:cNvSpPr txBox="1"/>
          <p:nvPr/>
        </p:nvSpPr>
        <p:spPr>
          <a:xfrm>
            <a:off x="177800" y="177801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夏の制作ゲーム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1662C6-0C16-432A-B8F0-49C0533E5A23}"/>
              </a:ext>
            </a:extLst>
          </p:cNvPr>
          <p:cNvSpPr txBox="1"/>
          <p:nvPr/>
        </p:nvSpPr>
        <p:spPr>
          <a:xfrm>
            <a:off x="3649133" y="956733"/>
            <a:ext cx="397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タイトル未定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82EB7-9DBC-4E0A-B435-9DFA067132A1}"/>
              </a:ext>
            </a:extLst>
          </p:cNvPr>
          <p:cNvSpPr txBox="1"/>
          <p:nvPr/>
        </p:nvSpPr>
        <p:spPr>
          <a:xfrm>
            <a:off x="603956" y="2040467"/>
            <a:ext cx="569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モチーフゲーム</a:t>
            </a:r>
            <a:r>
              <a:rPr lang="en-US" altLang="ja-JP" dirty="0"/>
              <a:t>:DevilMayCry3_</a:t>
            </a:r>
            <a:r>
              <a:rPr lang="ja-JP" altLang="en-US" dirty="0"/>
              <a:t>アグニ</a:t>
            </a:r>
            <a:r>
              <a:rPr lang="en-US" altLang="ja-JP" dirty="0"/>
              <a:t>&amp;</a:t>
            </a:r>
            <a:r>
              <a:rPr lang="ja-JP" altLang="en-US" dirty="0"/>
              <a:t>ルドラ戦再現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F772FC-5D34-47AE-A777-9B22F9597631}"/>
              </a:ext>
            </a:extLst>
          </p:cNvPr>
          <p:cNvSpPr txBox="1"/>
          <p:nvPr/>
        </p:nvSpPr>
        <p:spPr>
          <a:xfrm>
            <a:off x="1049867" y="369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EAE5AD6-DB8D-420A-9D7D-A421F98FE0AF}"/>
              </a:ext>
            </a:extLst>
          </p:cNvPr>
          <p:cNvSpPr txBox="1"/>
          <p:nvPr/>
        </p:nvSpPr>
        <p:spPr>
          <a:xfrm>
            <a:off x="603956" y="2740042"/>
            <a:ext cx="52629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ボスと戦うところを最終にして、</a:t>
            </a:r>
          </a:p>
          <a:p>
            <a:r>
              <a:rPr kumimoji="1" lang="ja-JP" altLang="en-US" dirty="0"/>
              <a:t>ボスまで向かう廊下で、チュートリアルを行う。</a:t>
            </a:r>
          </a:p>
          <a:p>
            <a:r>
              <a:rPr kumimoji="1" lang="en-US" altLang="ja-JP" dirty="0"/>
              <a:t>C++/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ボス戦のみのゲーム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ja-JP" altLang="en-US" dirty="0"/>
              <a:t>武器：剣と銃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動き：デビルメイクライの動きをできるだけ再現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やってみる。</a:t>
            </a:r>
          </a:p>
        </p:txBody>
      </p:sp>
    </p:spTree>
    <p:extLst>
      <p:ext uri="{BB962C8B-B14F-4D97-AF65-F5344CB8AC3E}">
        <p14:creationId xmlns:p14="http://schemas.microsoft.com/office/powerpoint/2010/main" val="36111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4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64293-A016-40B8-8525-F80C8EA56335}"/>
              </a:ext>
            </a:extLst>
          </p:cNvPr>
          <p:cNvSpPr txBox="1"/>
          <p:nvPr/>
        </p:nvSpPr>
        <p:spPr>
          <a:xfrm>
            <a:off x="180623" y="2031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・バトル仕様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2108D9-0A3E-4F7B-A8E7-5B8BD94FB273}"/>
              </a:ext>
            </a:extLst>
          </p:cNvPr>
          <p:cNvSpPr txBox="1"/>
          <p:nvPr/>
        </p:nvSpPr>
        <p:spPr>
          <a:xfrm>
            <a:off x="863853" y="1311195"/>
            <a:ext cx="3595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・攻撃は銃と剣</a:t>
            </a:r>
            <a:endParaRPr kumimoji="1" lang="en-US" altLang="ja-JP" dirty="0"/>
          </a:p>
          <a:p>
            <a:r>
              <a:rPr kumimoji="1" lang="ja-JP" altLang="en-US" dirty="0"/>
              <a:t>・ジャンプは二回</a:t>
            </a:r>
            <a:r>
              <a:rPr kumimoji="1" lang="en-US" altLang="ja-JP" dirty="0"/>
              <a:t>(</a:t>
            </a:r>
            <a:r>
              <a:rPr kumimoji="1" lang="ja-JP" altLang="en-US" dirty="0"/>
              <a:t>無敵時間あり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・ボタンでターゲット固定有</a:t>
            </a:r>
            <a:endParaRPr lang="en-US" altLang="ja-JP" dirty="0"/>
          </a:p>
          <a:p>
            <a:r>
              <a:rPr lang="ja-JP" altLang="en-US" dirty="0"/>
              <a:t>・コンボを決めると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C89568-4978-4413-AC5F-66798C4EA9AF}"/>
              </a:ext>
            </a:extLst>
          </p:cNvPr>
          <p:cNvSpPr txBox="1"/>
          <p:nvPr/>
        </p:nvSpPr>
        <p:spPr>
          <a:xfrm>
            <a:off x="642287" y="5725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プレイヤー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B68A2B-FA04-4784-BA16-CF040B8A97DE}"/>
              </a:ext>
            </a:extLst>
          </p:cNvPr>
          <p:cNvSpPr txBox="1"/>
          <p:nvPr/>
        </p:nvSpPr>
        <p:spPr>
          <a:xfrm>
            <a:off x="6841067" y="572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219EAC2-AA8D-4AF0-9883-F24F4E9968FE}"/>
              </a:ext>
            </a:extLst>
          </p:cNvPr>
          <p:cNvSpPr txBox="1"/>
          <p:nvPr/>
        </p:nvSpPr>
        <p:spPr>
          <a:xfrm>
            <a:off x="7256565" y="1265028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・敵は二体</a:t>
            </a:r>
            <a:endParaRPr kumimoji="1" lang="en-US" altLang="ja-JP" dirty="0"/>
          </a:p>
          <a:p>
            <a:r>
              <a:rPr lang="ja-JP" altLang="en-US" dirty="0"/>
              <a:t>・二体同時に攻撃してくるタイミングと、</a:t>
            </a:r>
            <a:endParaRPr lang="en-US" altLang="ja-JP" dirty="0"/>
          </a:p>
          <a:p>
            <a:r>
              <a:rPr kumimoji="1" lang="ja-JP" altLang="en-US" dirty="0"/>
              <a:t>片方は防御態勢に入っているタイミングがある</a:t>
            </a:r>
            <a:endParaRPr kumimoji="1" lang="en-US" altLang="ja-JP" dirty="0"/>
          </a:p>
          <a:p>
            <a:r>
              <a:rPr lang="ja-JP" altLang="en-US" dirty="0"/>
              <a:t>・敵は片方倒すと、残ったもう片方の体力を</a:t>
            </a:r>
            <a:endParaRPr lang="en-US" altLang="ja-JP" dirty="0"/>
          </a:p>
          <a:p>
            <a:r>
              <a:rPr kumimoji="1" lang="ja-JP" altLang="en-US" dirty="0"/>
              <a:t>参照し複合ボスに</a:t>
            </a:r>
            <a:r>
              <a:rPr lang="ja-JP" altLang="en-US" dirty="0"/>
              <a:t>なる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776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5826FD-D5AF-4B6D-86DB-D215D98AE3A0}"/>
              </a:ext>
            </a:extLst>
          </p:cNvPr>
          <p:cNvSpPr/>
          <p:nvPr/>
        </p:nvSpPr>
        <p:spPr>
          <a:xfrm>
            <a:off x="2291644" y="1126066"/>
            <a:ext cx="7608711" cy="46058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050DA6-3064-4966-B883-C5FC9D7A6816}"/>
              </a:ext>
            </a:extLst>
          </p:cNvPr>
          <p:cNvSpPr/>
          <p:nvPr/>
        </p:nvSpPr>
        <p:spPr>
          <a:xfrm>
            <a:off x="2619022" y="1309511"/>
            <a:ext cx="3544711" cy="3273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HP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07A3D6-63F6-4407-A177-B486DB9EC4C9}"/>
              </a:ext>
            </a:extLst>
          </p:cNvPr>
          <p:cNvSpPr/>
          <p:nvPr/>
        </p:nvSpPr>
        <p:spPr>
          <a:xfrm>
            <a:off x="3640665" y="5136444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1:HP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305829A-C20C-4CBB-8480-A52BFD572E1A}"/>
              </a:ext>
            </a:extLst>
          </p:cNvPr>
          <p:cNvSpPr/>
          <p:nvPr/>
        </p:nvSpPr>
        <p:spPr>
          <a:xfrm>
            <a:off x="3640665" y="5438422"/>
            <a:ext cx="5046135" cy="220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  <a:r>
              <a:rPr kumimoji="1" lang="en-US" altLang="ja-JP" dirty="0"/>
              <a:t>2:HP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36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139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川﨑　美琴</dc:creator>
  <cp:lastModifiedBy>川﨑　美琴</cp:lastModifiedBy>
  <cp:revision>4</cp:revision>
  <dcterms:created xsi:type="dcterms:W3CDTF">2024-07-05T05:36:17Z</dcterms:created>
  <dcterms:modified xsi:type="dcterms:W3CDTF">2024-07-05T07:51:43Z</dcterms:modified>
</cp:coreProperties>
</file>