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7" r:id="rId5"/>
    <p:sldId id="268" r:id="rId6"/>
    <p:sldId id="269" r:id="rId7"/>
    <p:sldId id="270" r:id="rId8"/>
    <p:sldId id="258" r:id="rId9"/>
    <p:sldId id="263" r:id="rId10"/>
    <p:sldId id="259" r:id="rId11"/>
    <p:sldId id="257" r:id="rId12"/>
    <p:sldId id="265" r:id="rId13"/>
    <p:sldId id="266" r:id="rId14"/>
    <p:sldId id="264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4AEF3-2D37-4F46-9DC0-E1206519B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790403-38DE-4B8D-B9C3-1B4952096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DDB833-1D0B-4B23-8910-49076429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8A1AF5-E955-4FF2-A723-84CD8EC5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FA796-0A70-466A-A8F1-60BF758E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42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1FCBC-D5EB-44DF-8893-AAD8CD56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FD6065-CE25-474C-ADB8-1F12DCBCC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9424E-3E4D-4593-B1EC-EF343F8B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0EBE87-5728-45C9-8A6E-74B31233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A384C1-3E7E-4330-8C22-A3F61919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8F8E8-A013-4C36-B239-836250CC0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1FB542-4D86-4DFF-AFEB-9899E0ADD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1DE6AF-89B7-4E44-8369-4B8C3FE9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BF2F40-0CD1-420A-9CD9-CBD49677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61B5F2-FA41-43B7-AFF2-C5FF289A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59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BE278-9A50-43EE-BAA2-525058D6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A936A9-9353-4098-87B7-E6EF8E817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9850D1-0DFB-4511-B0AA-7E35BE6C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BAD759-89B5-41EF-B306-61F85174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A21F76-B3FC-4C22-BCCB-6AD5CE51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22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CB5FD4-A184-47EE-817D-77BB190B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C42952-0C9C-4E06-A04E-90FFC58B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C02CC5-2593-4C4E-81A0-0F5F4F0B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B7A7D3-BF11-4BDF-B41C-21D5446A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313D86-D3C2-4830-9F79-22FAB802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16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6D9A1-5793-43A2-AD6C-B56CABBB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27D8FD-D2D7-466B-9C46-7D532F41C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6EE7F5-459E-4708-B49F-503B53291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BC7F60-B16D-41EF-9EF8-7604D4FB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C3A69E-8231-4FCE-BBA6-BFE63B6F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46C969-2C35-4778-89C3-4156686E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44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822EC-1BEC-4699-8E5A-37244C80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9ECD98-FB99-4055-867D-F17A63686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CC605B-CE14-4F14-8FB0-CDEC10434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DB4C7DC-FCE9-4A8B-ABCC-28F973696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B604BF5-5AB9-4CB4-911D-5F15739AB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47122A-768D-4CFA-9CFD-ED8E66EE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78AB3F-3D2A-426A-BBEA-309E5B5B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08769B-2CCC-44D3-9694-B210B8E4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75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6335B0-FEBB-4196-920B-3BB24204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ADA4A4C-00AC-4575-9A46-1847AD79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9B085F-BBD1-45FF-9FF7-824C9406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4CB0AA-942E-45A7-8AB1-A0102449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02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69924A1-8953-45E2-8E92-6CF6A42E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47180-1F10-42C1-970F-66E879C5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53A3DF-990A-4419-AA42-F1CEB155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44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26C304-8542-4F5A-B49C-5B187EC4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38C337-1A5F-4D0F-87FB-774A95CC1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E4DCFB-0424-4157-B48A-4C4A633B7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24057C-E671-4987-8EA3-2C1F07F4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A4E2FC-FCD5-4E64-A55C-B9E4509C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1AE91B-A03D-44D2-A307-172DBB0C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61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D90D1-1576-40BF-8B30-12B8E7A3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F979EA8-EFAA-435B-8D10-2BC27DF10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E97B3D-2377-41DA-9AFE-AD6DD2415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D440C2-D329-47F1-A433-37EE858B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83841B-7B30-45FC-B69D-FD16F100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0A0744-93C7-4E2F-8979-9CA227FD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50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B86462-66C9-48CD-A0B5-CE42B948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547138-4CB0-4230-9D59-5FD023341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69DD0D-7292-4228-824B-CC68D362E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DE6E2-60F5-4A20-BAD7-A1634267C4D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1EF900-F19B-47FB-A897-65582725D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2E7614-9684-4FB3-BACD-752A88177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0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CTsuchinoko/status/1736821018315174130" TargetMode="External"/><Relationship Id="rId2" Type="http://schemas.openxmlformats.org/officeDocument/2006/relationships/hyperlink" Target="https://qiita.com/tsuchinokoman/items/b6d7f500ab0d05478a2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xlib.xsrv.jp/dxprogram.html#N17" TargetMode="External"/><Relationship Id="rId4" Type="http://schemas.openxmlformats.org/officeDocument/2006/relationships/hyperlink" Target="https://dxlib.xsrv.jp/cgi/patiobbs/patio.cgi?mode=past&amp;no=171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524B2E-E558-44D8-8531-2FE697212FDE}"/>
              </a:ext>
            </a:extLst>
          </p:cNvPr>
          <p:cNvSpPr txBox="1"/>
          <p:nvPr/>
        </p:nvSpPr>
        <p:spPr>
          <a:xfrm>
            <a:off x="177800" y="177801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夏の制作ゲーム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91662C6-0C16-432A-B8F0-49C0533E5A23}"/>
              </a:ext>
            </a:extLst>
          </p:cNvPr>
          <p:cNvSpPr txBox="1"/>
          <p:nvPr/>
        </p:nvSpPr>
        <p:spPr>
          <a:xfrm>
            <a:off x="3649133" y="956733"/>
            <a:ext cx="397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タイトル未定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782EB7-9DBC-4E0A-B435-9DFA067132A1}"/>
              </a:ext>
            </a:extLst>
          </p:cNvPr>
          <p:cNvSpPr txBox="1"/>
          <p:nvPr/>
        </p:nvSpPr>
        <p:spPr>
          <a:xfrm>
            <a:off x="603956" y="2040467"/>
            <a:ext cx="569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モチーフゲーム</a:t>
            </a:r>
            <a:r>
              <a:rPr lang="en-US" altLang="ja-JP" dirty="0"/>
              <a:t>:DevilMayCry3_</a:t>
            </a:r>
            <a:r>
              <a:rPr lang="ja-JP" altLang="en-US" dirty="0"/>
              <a:t>アグニ</a:t>
            </a:r>
            <a:r>
              <a:rPr lang="en-US" altLang="ja-JP" dirty="0"/>
              <a:t>&amp;</a:t>
            </a:r>
            <a:r>
              <a:rPr lang="ja-JP" altLang="en-US" dirty="0"/>
              <a:t>ルドラ戦再現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F772FC-5D34-47AE-A777-9B22F9597631}"/>
              </a:ext>
            </a:extLst>
          </p:cNvPr>
          <p:cNvSpPr txBox="1"/>
          <p:nvPr/>
        </p:nvSpPr>
        <p:spPr>
          <a:xfrm>
            <a:off x="1049867" y="3691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AE5AD6-DB8D-420A-9D7D-A421F98FE0AF}"/>
              </a:ext>
            </a:extLst>
          </p:cNvPr>
          <p:cNvSpPr txBox="1"/>
          <p:nvPr/>
        </p:nvSpPr>
        <p:spPr>
          <a:xfrm>
            <a:off x="603956" y="2740042"/>
            <a:ext cx="52629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ボスと戦うところを最終にして、</a:t>
            </a:r>
          </a:p>
          <a:p>
            <a:r>
              <a:rPr kumimoji="1" lang="ja-JP" altLang="en-US" dirty="0"/>
              <a:t>ボスまで向かう廊下で、チュートリアルを行う。</a:t>
            </a:r>
          </a:p>
          <a:p>
            <a:r>
              <a:rPr kumimoji="1" lang="en-US" altLang="ja-JP" dirty="0"/>
              <a:t>C++/</a:t>
            </a:r>
            <a:r>
              <a:rPr kumimoji="1" lang="en-US" altLang="ja-JP" dirty="0" err="1"/>
              <a:t>Dxlib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ボス戦のみのゲーム</a:t>
            </a:r>
          </a:p>
          <a:p>
            <a:endParaRPr kumimoji="1" lang="ja-JP" altLang="en-US" dirty="0"/>
          </a:p>
          <a:p>
            <a:endParaRPr kumimoji="1" lang="ja-JP" altLang="en-US" dirty="0"/>
          </a:p>
          <a:p>
            <a:r>
              <a:rPr kumimoji="1" lang="ja-JP" altLang="en-US" dirty="0"/>
              <a:t>武器：剣と銃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動き：デビルメイクライの動きをできるだけ再現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やってみる。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A0AEBC7-0F9A-47D7-8745-9FB584A4E820}"/>
              </a:ext>
            </a:extLst>
          </p:cNvPr>
          <p:cNvSpPr txBox="1"/>
          <p:nvPr/>
        </p:nvSpPr>
        <p:spPr>
          <a:xfrm>
            <a:off x="8771466" y="956733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画面サイズ</a:t>
            </a:r>
            <a:r>
              <a:rPr lang="en-US" altLang="ja-JP" dirty="0"/>
              <a:t>…1920×1000</a:t>
            </a:r>
          </a:p>
          <a:p>
            <a:r>
              <a:rPr kumimoji="1" lang="ja-JP" altLang="en-US" dirty="0"/>
              <a:t>色ビット深度</a:t>
            </a:r>
            <a:r>
              <a:rPr kumimoji="1" lang="en-US" altLang="ja-JP" dirty="0"/>
              <a:t>…32</a:t>
            </a:r>
          </a:p>
        </p:txBody>
      </p:sp>
    </p:spTree>
    <p:extLst>
      <p:ext uri="{BB962C8B-B14F-4D97-AF65-F5344CB8AC3E}">
        <p14:creationId xmlns:p14="http://schemas.microsoft.com/office/powerpoint/2010/main" val="36111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A2C3F03-683E-49A8-A3C7-07F0194049DA}"/>
              </a:ext>
            </a:extLst>
          </p:cNvPr>
          <p:cNvSpPr txBox="1"/>
          <p:nvPr/>
        </p:nvSpPr>
        <p:spPr>
          <a:xfrm>
            <a:off x="462844" y="451556"/>
            <a:ext cx="212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ゲーム内仕様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7EC822-D5C9-41F8-94FE-511A0423DFD9}"/>
              </a:ext>
            </a:extLst>
          </p:cNvPr>
          <p:cNvSpPr txBox="1"/>
          <p:nvPr/>
        </p:nvSpPr>
        <p:spPr>
          <a:xfrm>
            <a:off x="620889" y="1266464"/>
            <a:ext cx="93666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・ステージ数は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</a:t>
            </a:r>
            <a:endParaRPr kumimoji="1" lang="en-US" altLang="ja-JP" dirty="0"/>
          </a:p>
          <a:p>
            <a:r>
              <a:rPr lang="ja-JP" altLang="en-US" dirty="0"/>
              <a:t>・初期位置からボス戦へ向かう一本道の道中で敵を倒す。</a:t>
            </a:r>
            <a:r>
              <a:rPr lang="en-US" altLang="ja-JP" dirty="0"/>
              <a:t>(</a:t>
            </a:r>
            <a:r>
              <a:rPr lang="ja-JP" altLang="en-US" dirty="0"/>
              <a:t>チュートリアルも兼ねている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kumimoji="1" lang="ja-JP" altLang="en-US" dirty="0"/>
              <a:t>■マップ関係</a:t>
            </a:r>
            <a:endParaRPr lang="en-US" altLang="ja-JP" dirty="0"/>
          </a:p>
          <a:p>
            <a:r>
              <a:rPr lang="ja-JP" altLang="en-US" dirty="0"/>
              <a:t>・マップの当たり判定はあまり考えていない</a:t>
            </a:r>
            <a:r>
              <a:rPr lang="en-US" altLang="ja-JP" dirty="0"/>
              <a:t>(</a:t>
            </a:r>
            <a:r>
              <a:rPr lang="ja-JP" altLang="en-US" dirty="0"/>
              <a:t>基本平面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■カメラ関係</a:t>
            </a:r>
            <a:endParaRPr lang="en-US" altLang="ja-JP" dirty="0"/>
          </a:p>
          <a:p>
            <a:r>
              <a:rPr lang="ja-JP" altLang="en-US" dirty="0"/>
              <a:t>・プレイヤーの後ろから俯瞰したように映す</a:t>
            </a:r>
            <a:r>
              <a:rPr lang="en-US" altLang="ja-JP" dirty="0"/>
              <a:t>(</a:t>
            </a:r>
            <a:r>
              <a:rPr lang="ja-JP" altLang="en-US" dirty="0"/>
              <a:t>三人称視点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・アングルはコントローラ右スティックで調整可能</a:t>
            </a:r>
            <a:endParaRPr lang="en-US" altLang="ja-JP" dirty="0"/>
          </a:p>
          <a:p>
            <a:r>
              <a:rPr lang="ja-JP" altLang="en-US" dirty="0"/>
              <a:t>・可能なら右スティック押し込みでプレイヤーの前方向にカメラを初期化する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R1</a:t>
            </a:r>
            <a:r>
              <a:rPr lang="ja-JP" altLang="en-US" dirty="0"/>
              <a:t>ボタンで一番近くにいる敵をロックオンし、向きを固定する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■ゲーム条件</a:t>
            </a:r>
            <a:endParaRPr lang="en-US" altLang="ja-JP" dirty="0"/>
          </a:p>
          <a:p>
            <a:r>
              <a:rPr kumimoji="1" lang="ja-JP" altLang="en-US" dirty="0"/>
              <a:t>・勝利条件</a:t>
            </a:r>
            <a:r>
              <a:rPr kumimoji="1" lang="en-US" altLang="ja-JP" dirty="0"/>
              <a:t>:</a:t>
            </a:r>
            <a:r>
              <a:rPr kumimoji="1" lang="ja-JP" altLang="en-US" dirty="0"/>
              <a:t>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をゼロにする</a:t>
            </a:r>
            <a:endParaRPr kumimoji="1" lang="en-US" altLang="ja-JP" dirty="0"/>
          </a:p>
          <a:p>
            <a:r>
              <a:rPr lang="ja-JP" altLang="en-US" dirty="0"/>
              <a:t>・敗北条件</a:t>
            </a:r>
            <a:r>
              <a:rPr lang="en-US" altLang="ja-JP" dirty="0"/>
              <a:t>:</a:t>
            </a:r>
            <a:r>
              <a:rPr lang="ja-JP" altLang="en-US" dirty="0"/>
              <a:t>プレイヤーの</a:t>
            </a:r>
            <a:r>
              <a:rPr lang="en-US" altLang="ja-JP" dirty="0"/>
              <a:t>HP</a:t>
            </a:r>
            <a:r>
              <a:rPr lang="ja-JP" altLang="en-US" dirty="0"/>
              <a:t>がゼロになる</a:t>
            </a:r>
            <a:endParaRPr kumimoji="1" lang="ja-JP" altLang="en-US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24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F64293-A016-40B8-8525-F80C8EA56335}"/>
              </a:ext>
            </a:extLst>
          </p:cNvPr>
          <p:cNvSpPr txBox="1"/>
          <p:nvPr/>
        </p:nvSpPr>
        <p:spPr>
          <a:xfrm>
            <a:off x="180623" y="2031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・バトル仕様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2108D9-0A3E-4F7B-A8E7-5B8BD94FB273}"/>
              </a:ext>
            </a:extLst>
          </p:cNvPr>
          <p:cNvSpPr txBox="1"/>
          <p:nvPr/>
        </p:nvSpPr>
        <p:spPr>
          <a:xfrm>
            <a:off x="767141" y="2191729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・攻撃は銃と剣</a:t>
            </a:r>
            <a:endParaRPr kumimoji="1" lang="en-US" altLang="ja-JP" dirty="0"/>
          </a:p>
          <a:p>
            <a:r>
              <a:rPr kumimoji="1" lang="ja-JP" altLang="en-US" dirty="0"/>
              <a:t>・ジャンプは二回</a:t>
            </a:r>
            <a:r>
              <a:rPr kumimoji="1" lang="en-US" altLang="ja-JP" dirty="0"/>
              <a:t>(</a:t>
            </a:r>
            <a:r>
              <a:rPr kumimoji="1" lang="ja-JP" altLang="en-US" dirty="0"/>
              <a:t>無敵時間あり</a:t>
            </a:r>
            <a:r>
              <a:rPr kumimoji="1" lang="en-US" altLang="ja-JP" dirty="0"/>
              <a:t>)</a:t>
            </a:r>
            <a:endParaRPr lang="en-US" altLang="ja-JP" dirty="0"/>
          </a:p>
          <a:p>
            <a:r>
              <a:rPr lang="ja-JP" altLang="en-US" dirty="0"/>
              <a:t>・攻撃を食らったらノックバックする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C89568-4978-4413-AC5F-66798C4EA9AF}"/>
              </a:ext>
            </a:extLst>
          </p:cNvPr>
          <p:cNvSpPr txBox="1"/>
          <p:nvPr/>
        </p:nvSpPr>
        <p:spPr>
          <a:xfrm>
            <a:off x="545575" y="14530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プレイヤー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B68A2B-FA04-4784-BA16-CF040B8A97DE}"/>
              </a:ext>
            </a:extLst>
          </p:cNvPr>
          <p:cNvSpPr txBox="1"/>
          <p:nvPr/>
        </p:nvSpPr>
        <p:spPr>
          <a:xfrm>
            <a:off x="6744355" y="14530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219EAC2-AA8D-4AF0-9883-F24F4E9968FE}"/>
              </a:ext>
            </a:extLst>
          </p:cNvPr>
          <p:cNvSpPr txBox="1"/>
          <p:nvPr/>
        </p:nvSpPr>
        <p:spPr>
          <a:xfrm>
            <a:off x="7159853" y="2145562"/>
            <a:ext cx="50321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・敵は二体</a:t>
            </a:r>
            <a:endParaRPr kumimoji="1" lang="en-US" altLang="ja-JP" dirty="0"/>
          </a:p>
          <a:p>
            <a:r>
              <a:rPr lang="ja-JP" altLang="en-US" dirty="0"/>
              <a:t>・二体同時に攻撃してくるタイミングと、</a:t>
            </a:r>
            <a:endParaRPr lang="en-US" altLang="ja-JP" dirty="0"/>
          </a:p>
          <a:p>
            <a:r>
              <a:rPr kumimoji="1" lang="ja-JP" altLang="en-US" dirty="0"/>
              <a:t>片方は防御態勢に入っているタイミングがある</a:t>
            </a:r>
            <a:endParaRPr kumimoji="1" lang="en-US" altLang="ja-JP" dirty="0"/>
          </a:p>
          <a:p>
            <a:r>
              <a:rPr lang="ja-JP" altLang="en-US" dirty="0"/>
              <a:t>・敵は片方倒すと、残ったもう片方の体力を</a:t>
            </a:r>
            <a:endParaRPr lang="en-US" altLang="ja-JP" dirty="0"/>
          </a:p>
          <a:p>
            <a:r>
              <a:rPr kumimoji="1" lang="ja-JP" altLang="en-US" dirty="0"/>
              <a:t>参照し複合ボスに</a:t>
            </a:r>
            <a:r>
              <a:rPr lang="ja-JP" altLang="en-US" dirty="0"/>
              <a:t>なる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07766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A08F32F2-EDB5-4151-BBE6-8D6CF62A7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55665"/>
              </p:ext>
            </p:extLst>
          </p:nvPr>
        </p:nvGraphicFramePr>
        <p:xfrm>
          <a:off x="558800" y="595111"/>
          <a:ext cx="10351912" cy="4632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587978">
                  <a:extLst>
                    <a:ext uri="{9D8B030D-6E8A-4147-A177-3AD203B41FA5}">
                      <a16:colId xmlns:a16="http://schemas.microsoft.com/office/drawing/2014/main" val="3924981262"/>
                    </a:ext>
                  </a:extLst>
                </a:gridCol>
                <a:gridCol w="2587978">
                  <a:extLst>
                    <a:ext uri="{9D8B030D-6E8A-4147-A177-3AD203B41FA5}">
                      <a16:colId xmlns:a16="http://schemas.microsoft.com/office/drawing/2014/main" val="2626641230"/>
                    </a:ext>
                  </a:extLst>
                </a:gridCol>
                <a:gridCol w="3081867">
                  <a:extLst>
                    <a:ext uri="{9D8B030D-6E8A-4147-A177-3AD203B41FA5}">
                      <a16:colId xmlns:a16="http://schemas.microsoft.com/office/drawing/2014/main" val="2950888530"/>
                    </a:ext>
                  </a:extLst>
                </a:gridCol>
                <a:gridCol w="2094089">
                  <a:extLst>
                    <a:ext uri="{9D8B030D-6E8A-4147-A177-3AD203B41FA5}">
                      <a16:colId xmlns:a16="http://schemas.microsoft.com/office/drawing/2014/main" val="2343674020"/>
                    </a:ext>
                  </a:extLst>
                </a:gridCol>
              </a:tblGrid>
              <a:tr h="3430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プレイヤー動作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操作ボタン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どのような行動か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優先度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50435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近距離攻撃</a:t>
                      </a:r>
                      <a:endParaRPr kumimoji="1" lang="en-US" altLang="ja-JP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Y</a:t>
                      </a:r>
                      <a:r>
                        <a:rPr kumimoji="1" lang="ja-JP" altLang="en-US" sz="140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通常の剣を振る攻撃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ja-JP" altLang="en-US" sz="1400" dirty="0"/>
                        <a:t>連続で出したらコンボ攻撃になる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25905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遠距離攻撃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X</a:t>
                      </a:r>
                      <a:r>
                        <a:rPr kumimoji="1" lang="ja-JP" altLang="en-US" sz="140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通常の銃を撃つ攻撃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002126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ジャンプ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</a:t>
                      </a:r>
                      <a:r>
                        <a:rPr kumimoji="1" lang="ja-JP" altLang="en-US" sz="140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ジャンプ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86208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回避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R1+B</a:t>
                      </a:r>
                      <a:r>
                        <a:rPr kumimoji="1" lang="ja-JP" altLang="en-US" sz="140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L</a:t>
                      </a:r>
                      <a:r>
                        <a:rPr kumimoji="1" lang="ja-JP" altLang="en-US" sz="1400" dirty="0"/>
                        <a:t>スティックを倒した方向に前転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007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敵ロックオン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一番近くにいる敵の方向にカメラを固定する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02967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L</a:t>
                      </a:r>
                      <a:r>
                        <a:rPr kumimoji="1" lang="ja-JP" altLang="en-US" sz="1400" dirty="0"/>
                        <a:t>スティック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プレイヤーの移動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03751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ターゲット変更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L</a:t>
                      </a:r>
                      <a:r>
                        <a:rPr kumimoji="1" lang="ja-JP" altLang="en-US" sz="1400" dirty="0"/>
                        <a:t>スティック押し込み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ロックオンする敵を変更する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33037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カメラ回転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</a:t>
                      </a:r>
                      <a:r>
                        <a:rPr kumimoji="1" lang="ja-JP" altLang="en-US" sz="1400" dirty="0"/>
                        <a:t>スティック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カメラを回転させる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32754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カメラ初期化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</a:t>
                      </a:r>
                      <a:r>
                        <a:rPr kumimoji="1" lang="ja-JP" altLang="en-US" sz="1400" dirty="0"/>
                        <a:t>スティック押し込み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カメラを初期位置に戻す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プレイヤーの背面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62423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/>
                        <a:t>ポーズ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Start</a:t>
                      </a:r>
                      <a:r>
                        <a:rPr kumimoji="1" lang="ja-JP" altLang="en-US" sz="140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ゲームを一時停止し、メニュー画面を開く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32069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0B8371-015F-49AB-AFEA-BCAFCA1D4278}"/>
              </a:ext>
            </a:extLst>
          </p:cNvPr>
          <p:cNvSpPr txBox="1"/>
          <p:nvPr/>
        </p:nvSpPr>
        <p:spPr>
          <a:xfrm>
            <a:off x="169333" y="225779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コントローラー操作</a:t>
            </a:r>
            <a:r>
              <a:rPr kumimoji="1" lang="en-US" altLang="ja-JP" dirty="0"/>
              <a:t>_</a:t>
            </a:r>
            <a:r>
              <a:rPr kumimoji="1" lang="ja-JP" altLang="en-US" dirty="0"/>
              <a:t>ゲーム画面のみ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89D02A-7FBA-4C37-9059-2C8A6B786AAA}"/>
              </a:ext>
            </a:extLst>
          </p:cNvPr>
          <p:cNvSpPr txBox="1"/>
          <p:nvPr/>
        </p:nvSpPr>
        <p:spPr>
          <a:xfrm>
            <a:off x="169333" y="5260337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コントローラー操作</a:t>
            </a:r>
            <a:r>
              <a:rPr kumimoji="1" lang="en-US" altLang="ja-JP" dirty="0"/>
              <a:t>_</a:t>
            </a:r>
            <a:r>
              <a:rPr kumimoji="1" lang="ja-JP" altLang="en-US" dirty="0"/>
              <a:t>操作全体</a:t>
            </a:r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94BA092B-344D-4AE2-ACD6-6A7A356A9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016639"/>
              </p:ext>
            </p:extLst>
          </p:nvPr>
        </p:nvGraphicFramePr>
        <p:xfrm>
          <a:off x="511721" y="5614894"/>
          <a:ext cx="10446069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15301">
                  <a:extLst>
                    <a:ext uri="{9D8B030D-6E8A-4147-A177-3AD203B41FA5}">
                      <a16:colId xmlns:a16="http://schemas.microsoft.com/office/drawing/2014/main" val="2104900732"/>
                    </a:ext>
                  </a:extLst>
                </a:gridCol>
                <a:gridCol w="2619022">
                  <a:extLst>
                    <a:ext uri="{9D8B030D-6E8A-4147-A177-3AD203B41FA5}">
                      <a16:colId xmlns:a16="http://schemas.microsoft.com/office/drawing/2014/main" val="3030700676"/>
                    </a:ext>
                  </a:extLst>
                </a:gridCol>
                <a:gridCol w="3115734">
                  <a:extLst>
                    <a:ext uri="{9D8B030D-6E8A-4147-A177-3AD203B41FA5}">
                      <a16:colId xmlns:a16="http://schemas.microsoft.com/office/drawing/2014/main" val="3996747645"/>
                    </a:ext>
                  </a:extLst>
                </a:gridCol>
                <a:gridCol w="2096012">
                  <a:extLst>
                    <a:ext uri="{9D8B030D-6E8A-4147-A177-3AD203B41FA5}">
                      <a16:colId xmlns:a16="http://schemas.microsoft.com/office/drawing/2014/main" val="423589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決定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B</a:t>
                      </a:r>
                      <a:r>
                        <a:rPr kumimoji="1" lang="ja-JP" altLang="en-US" sz="1400" b="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/>
                        <a:t>選択している内容を決定する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◎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82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一つ前の画面に戻る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A</a:t>
                      </a:r>
                      <a:r>
                        <a:rPr kumimoji="1" lang="ja-JP" altLang="en-US" sz="1400" b="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/>
                        <a:t>現在の画面から一つ前に戻る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61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選択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L</a:t>
                      </a:r>
                      <a:r>
                        <a:rPr kumimoji="1" lang="ja-JP" altLang="en-US" sz="1400" b="0" dirty="0"/>
                        <a:t>スティック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/>
                        <a:t>選択内容を変更する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◎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546641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4997D6-E3B6-4D9C-A3D5-37E68A490F1E}"/>
              </a:ext>
            </a:extLst>
          </p:cNvPr>
          <p:cNvSpPr txBox="1"/>
          <p:nvPr/>
        </p:nvSpPr>
        <p:spPr>
          <a:xfrm>
            <a:off x="6005689" y="225779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コンボ攻撃については別</a:t>
            </a:r>
            <a:r>
              <a:rPr kumimoji="1" lang="en-US" altLang="ja-JP" dirty="0"/>
              <a:t>P</a:t>
            </a:r>
            <a:r>
              <a:rPr kumimoji="1" lang="ja-JP" altLang="en-US" dirty="0"/>
              <a:t>で考える</a:t>
            </a:r>
          </a:p>
        </p:txBody>
      </p:sp>
    </p:spTree>
    <p:extLst>
      <p:ext uri="{BB962C8B-B14F-4D97-AF65-F5344CB8AC3E}">
        <p14:creationId xmlns:p14="http://schemas.microsoft.com/office/powerpoint/2010/main" val="4265375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A08F32F2-EDB5-4151-BBE6-8D6CF62A7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90866"/>
              </p:ext>
            </p:extLst>
          </p:nvPr>
        </p:nvGraphicFramePr>
        <p:xfrm>
          <a:off x="671689" y="1328889"/>
          <a:ext cx="10351912" cy="43281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587978">
                  <a:extLst>
                    <a:ext uri="{9D8B030D-6E8A-4147-A177-3AD203B41FA5}">
                      <a16:colId xmlns:a16="http://schemas.microsoft.com/office/drawing/2014/main" val="3924981262"/>
                    </a:ext>
                  </a:extLst>
                </a:gridCol>
                <a:gridCol w="2587978">
                  <a:extLst>
                    <a:ext uri="{9D8B030D-6E8A-4147-A177-3AD203B41FA5}">
                      <a16:colId xmlns:a16="http://schemas.microsoft.com/office/drawing/2014/main" val="2626641230"/>
                    </a:ext>
                  </a:extLst>
                </a:gridCol>
                <a:gridCol w="3646311">
                  <a:extLst>
                    <a:ext uri="{9D8B030D-6E8A-4147-A177-3AD203B41FA5}">
                      <a16:colId xmlns:a16="http://schemas.microsoft.com/office/drawing/2014/main" val="2950888530"/>
                    </a:ext>
                  </a:extLst>
                </a:gridCol>
                <a:gridCol w="1529645">
                  <a:extLst>
                    <a:ext uri="{9D8B030D-6E8A-4147-A177-3AD203B41FA5}">
                      <a16:colId xmlns:a16="http://schemas.microsoft.com/office/drawing/2014/main" val="2343674020"/>
                    </a:ext>
                  </a:extLst>
                </a:gridCol>
              </a:tblGrid>
              <a:tr h="3430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プレイヤー動作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操作ボタン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どのような行動か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優先度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50435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通常近距離攻撃コンボ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Y</a:t>
                      </a:r>
                      <a:r>
                        <a:rPr kumimoji="1" lang="ja-JP" altLang="en-US" sz="1400" dirty="0"/>
                        <a:t>ボタン連続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通常の剣を振る攻撃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ja-JP" altLang="en-US" sz="1400" dirty="0"/>
                        <a:t>コンボの最大回数はアニメーション次第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25905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002126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通常遠距離攻撃コンボ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X</a:t>
                      </a:r>
                      <a:r>
                        <a:rPr kumimoji="1" lang="ja-JP" altLang="en-US" sz="1400" dirty="0"/>
                        <a:t>ボタン連続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通常の銃を撃つ攻撃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ja-JP" altLang="en-US" sz="1400"/>
                        <a:t>最大回数は特に決めてない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86208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007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02967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988205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03751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33037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32754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62423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0B8371-015F-49AB-AFEA-BCAFCA1D4278}"/>
              </a:ext>
            </a:extLst>
          </p:cNvPr>
          <p:cNvSpPr txBox="1"/>
          <p:nvPr/>
        </p:nvSpPr>
        <p:spPr>
          <a:xfrm>
            <a:off x="169333" y="225779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コントローラー操作</a:t>
            </a:r>
            <a:r>
              <a:rPr kumimoji="1" lang="en-US" altLang="ja-JP" dirty="0"/>
              <a:t>_</a:t>
            </a:r>
            <a:r>
              <a:rPr kumimoji="1" lang="ja-JP" altLang="en-US" dirty="0"/>
              <a:t>ゲーム画面のみ</a:t>
            </a:r>
          </a:p>
        </p:txBody>
      </p:sp>
    </p:spTree>
    <p:extLst>
      <p:ext uri="{BB962C8B-B14F-4D97-AF65-F5344CB8AC3E}">
        <p14:creationId xmlns:p14="http://schemas.microsoft.com/office/powerpoint/2010/main" val="4266479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C751F8-EEE4-4E2A-A45C-E3E0901487F4}"/>
              </a:ext>
            </a:extLst>
          </p:cNvPr>
          <p:cNvSpPr txBox="1"/>
          <p:nvPr/>
        </p:nvSpPr>
        <p:spPr>
          <a:xfrm>
            <a:off x="903111" y="67733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この要素入れたい！な仮案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7B70A7CD-45B5-4171-83FD-FF126643A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11736"/>
              </p:ext>
            </p:extLst>
          </p:nvPr>
        </p:nvGraphicFramePr>
        <p:xfrm>
          <a:off x="153580" y="2293903"/>
          <a:ext cx="12038419" cy="289052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3498774">
                  <a:extLst>
                    <a:ext uri="{9D8B030D-6E8A-4147-A177-3AD203B41FA5}">
                      <a16:colId xmlns:a16="http://schemas.microsoft.com/office/drawing/2014/main" val="4206793200"/>
                    </a:ext>
                  </a:extLst>
                </a:gridCol>
                <a:gridCol w="5446490">
                  <a:extLst>
                    <a:ext uri="{9D8B030D-6E8A-4147-A177-3AD203B41FA5}">
                      <a16:colId xmlns:a16="http://schemas.microsoft.com/office/drawing/2014/main" val="2129933598"/>
                    </a:ext>
                  </a:extLst>
                </a:gridCol>
                <a:gridCol w="3093155">
                  <a:extLst>
                    <a:ext uri="{9D8B030D-6E8A-4147-A177-3AD203B41FA5}">
                      <a16:colId xmlns:a16="http://schemas.microsoft.com/office/drawing/2014/main" val="2900181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何をやりたいか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/>
                        <a:t>具体的に</a:t>
                      </a:r>
                      <a:endParaRPr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参考サイト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493599"/>
                  </a:ext>
                </a:extLst>
              </a:tr>
              <a:tr h="124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画面遷移のアニメーション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/>
                        <a:t>今迄のフェードイン・アウトだけではなく</a:t>
                      </a:r>
                      <a:endParaRPr lang="en-US" altLang="ja-JP" sz="1400" dirty="0"/>
                    </a:p>
                    <a:p>
                      <a:pPr algn="ctr"/>
                      <a:r>
                        <a:rPr lang="ja-JP" altLang="en-US" sz="1400" dirty="0"/>
                        <a:t>もっと凝ったものにしたい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hlinkClick r:id="rId2"/>
                        </a:rPr>
                        <a:t>川野先生</a:t>
                      </a:r>
                      <a:r>
                        <a:rPr kumimoji="1" lang="en-US" altLang="ja-JP" sz="1400" dirty="0">
                          <a:hlinkClick r:id="rId2"/>
                        </a:rPr>
                        <a:t>_</a:t>
                      </a:r>
                      <a:r>
                        <a:rPr kumimoji="1" lang="en-US" altLang="ja-JP" sz="1400" dirty="0" err="1">
                          <a:hlinkClick r:id="rId2"/>
                        </a:rPr>
                        <a:t>Qiita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80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川野先生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_Twitter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の動画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04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インターネットランキング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普通のデータ保存だけではなく、ランキングをインターネットで記録できるようにしたい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hlinkClick r:id="rId4"/>
                        </a:rPr>
                        <a:t>インターネットランキングについて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3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セーブ機能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セーブデータを</a:t>
                      </a:r>
                      <a:r>
                        <a:rPr kumimoji="1" lang="en-US" altLang="ja-JP" sz="1400" dirty="0"/>
                        <a:t>3</a:t>
                      </a:r>
                      <a:r>
                        <a:rPr kumimoji="1" lang="ja-JP" altLang="en-US" sz="1400" dirty="0"/>
                        <a:t>つほど用意して、データを保存可能にしたい。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hlinkClick r:id="rId5"/>
                        </a:rPr>
                        <a:t>セーブ・ロード基本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48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外部データ化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マップ情報や敵情報</a:t>
                      </a:r>
                      <a:r>
                        <a:rPr kumimoji="1" lang="en-US" altLang="ja-JP" sz="1400" dirty="0"/>
                        <a:t>(?)</a:t>
                      </a:r>
                      <a:r>
                        <a:rPr kumimoji="1" lang="ja-JP" altLang="en-US" sz="1400" dirty="0"/>
                        <a:t>などを外部データ化する。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20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UI</a:t>
                      </a:r>
                      <a:r>
                        <a:rPr kumimoji="1" lang="ja-JP" altLang="en-US" sz="1400" dirty="0"/>
                        <a:t>アニメーション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押したら少し小さくなるアニメーションを入れたい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351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26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C415EB1-3AD8-4866-AEEF-4D3596B1236A}"/>
              </a:ext>
            </a:extLst>
          </p:cNvPr>
          <p:cNvSpPr/>
          <p:nvPr/>
        </p:nvSpPr>
        <p:spPr>
          <a:xfrm>
            <a:off x="948268" y="1525694"/>
            <a:ext cx="10566400" cy="40735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E30DA4-63DF-401C-90CD-A9A9CC539864}"/>
              </a:ext>
            </a:extLst>
          </p:cNvPr>
          <p:cNvSpPr txBox="1"/>
          <p:nvPr/>
        </p:nvSpPr>
        <p:spPr>
          <a:xfrm>
            <a:off x="383822" y="304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シーン遷移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BC32F2-622F-4F3F-AB76-4B012A155D5C}"/>
              </a:ext>
            </a:extLst>
          </p:cNvPr>
          <p:cNvSpPr/>
          <p:nvPr/>
        </p:nvSpPr>
        <p:spPr>
          <a:xfrm>
            <a:off x="1265317" y="1831501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02B81F-CFD3-4A26-B09E-E65C74778661}"/>
              </a:ext>
            </a:extLst>
          </p:cNvPr>
          <p:cNvSpPr txBox="1"/>
          <p:nvPr/>
        </p:nvSpPr>
        <p:spPr>
          <a:xfrm>
            <a:off x="1962192" y="18948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タイトル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CB3269-06A7-4B57-829E-82EAA33F1C6A}"/>
              </a:ext>
            </a:extLst>
          </p:cNvPr>
          <p:cNvSpPr txBox="1"/>
          <p:nvPr/>
        </p:nvSpPr>
        <p:spPr>
          <a:xfrm>
            <a:off x="1114564" y="2233376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ゲームを始める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ランキング</a:t>
            </a:r>
            <a:endParaRPr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オプション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ゲームを終わる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4B860A5-C92C-4E07-BB8B-E03AD4F7724B}"/>
              </a:ext>
            </a:extLst>
          </p:cNvPr>
          <p:cNvSpPr/>
          <p:nvPr/>
        </p:nvSpPr>
        <p:spPr>
          <a:xfrm>
            <a:off x="8271814" y="1831500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3385D2D-B57F-4028-A18F-9E6208BC4611}"/>
              </a:ext>
            </a:extLst>
          </p:cNvPr>
          <p:cNvSpPr txBox="1"/>
          <p:nvPr/>
        </p:nvSpPr>
        <p:spPr>
          <a:xfrm>
            <a:off x="8103975" y="2007465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 セーブデータ１</a:t>
            </a:r>
            <a:endParaRPr lang="en-US" altLang="ja-JP" sz="14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セーブデータ</a:t>
            </a:r>
            <a:r>
              <a:rPr kumimoji="1" lang="en-US" altLang="ja-JP" sz="14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セーブデータ</a:t>
            </a:r>
            <a:r>
              <a:rPr lang="en-US" altLang="ja-JP" sz="14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ja-JP" altLang="en-US" sz="1400" dirty="0">
                <a:solidFill>
                  <a:schemeClr val="bg1"/>
                </a:solidFill>
              </a:rPr>
              <a:t>タイトルに戻る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0B0A5AB-EA6A-45FE-820C-F949044DBBB7}"/>
              </a:ext>
            </a:extLst>
          </p:cNvPr>
          <p:cNvSpPr/>
          <p:nvPr/>
        </p:nvSpPr>
        <p:spPr>
          <a:xfrm>
            <a:off x="4028967" y="2221145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AC1C4F8-7712-404F-8340-AF54D8C92099}"/>
              </a:ext>
            </a:extLst>
          </p:cNvPr>
          <p:cNvSpPr txBox="1"/>
          <p:nvPr/>
        </p:nvSpPr>
        <p:spPr>
          <a:xfrm>
            <a:off x="6489425" y="154937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/>
              <a:t>セーブするデータを決める</a:t>
            </a:r>
            <a:endParaRPr lang="en-US" altLang="ja-JP" sz="1600" dirty="0"/>
          </a:p>
          <a:p>
            <a:pPr algn="ctr"/>
            <a:r>
              <a:rPr kumimoji="1" lang="ja-JP" altLang="en-US" sz="1600" dirty="0"/>
              <a:t>新しく</a:t>
            </a:r>
            <a:r>
              <a:rPr kumimoji="1" lang="en-US" altLang="ja-JP" sz="1600" dirty="0"/>
              <a:t>…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29B43C7-EE72-4218-83E6-25C3AD9DF98B}"/>
              </a:ext>
            </a:extLst>
          </p:cNvPr>
          <p:cNvSpPr txBox="1"/>
          <p:nvPr/>
        </p:nvSpPr>
        <p:spPr>
          <a:xfrm>
            <a:off x="6739590" y="2920123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続きから</a:t>
            </a:r>
            <a:r>
              <a:rPr lang="en-US" altLang="ja-JP" sz="1400" dirty="0"/>
              <a:t>…</a:t>
            </a:r>
          </a:p>
          <a:p>
            <a:pPr algn="ctr"/>
            <a:r>
              <a:rPr kumimoji="1" lang="ja-JP" altLang="en-US" sz="1400" dirty="0"/>
              <a:t>使用するデータを決める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07E3F65-AD4A-446B-837E-9F1FDA28EA05}"/>
              </a:ext>
            </a:extLst>
          </p:cNvPr>
          <p:cNvSpPr txBox="1"/>
          <p:nvPr/>
        </p:nvSpPr>
        <p:spPr>
          <a:xfrm>
            <a:off x="4846919" y="100309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タイトルシーン周辺</a:t>
            </a: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B94CBA14-0B38-4FEC-BF75-5E62E4D15997}"/>
              </a:ext>
            </a:extLst>
          </p:cNvPr>
          <p:cNvSpPr/>
          <p:nvPr/>
        </p:nvSpPr>
        <p:spPr>
          <a:xfrm>
            <a:off x="2130563" y="3207786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F89B475-300E-4A81-A969-B685C93A93E5}"/>
              </a:ext>
            </a:extLst>
          </p:cNvPr>
          <p:cNvSpPr/>
          <p:nvPr/>
        </p:nvSpPr>
        <p:spPr>
          <a:xfrm>
            <a:off x="4893180" y="1803748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89F206-9CBF-4ECA-A965-0B37F4C7A672}"/>
              </a:ext>
            </a:extLst>
          </p:cNvPr>
          <p:cNvSpPr txBox="1"/>
          <p:nvPr/>
        </p:nvSpPr>
        <p:spPr>
          <a:xfrm>
            <a:off x="5611325" y="189294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タイトル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0E64F3-B7F3-4586-AE6B-4A448623BD80}"/>
              </a:ext>
            </a:extLst>
          </p:cNvPr>
          <p:cNvSpPr txBox="1"/>
          <p:nvPr/>
        </p:nvSpPr>
        <p:spPr>
          <a:xfrm>
            <a:off x="4742426" y="229588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新しくゲームを始める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続きから始める</a:t>
            </a:r>
            <a:endParaRPr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タイトルに戻る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1689D3-DD43-454F-8024-B880A0C525EA}"/>
              </a:ext>
            </a:extLst>
          </p:cNvPr>
          <p:cNvSpPr/>
          <p:nvPr/>
        </p:nvSpPr>
        <p:spPr>
          <a:xfrm>
            <a:off x="7521752" y="2311102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95350D2-FE0D-4531-A390-4295C0CCC973}"/>
              </a:ext>
            </a:extLst>
          </p:cNvPr>
          <p:cNvSpPr/>
          <p:nvPr/>
        </p:nvSpPr>
        <p:spPr>
          <a:xfrm>
            <a:off x="1265317" y="3930746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5F6A8CB-1C50-4CC2-98C4-7181027B0522}"/>
              </a:ext>
            </a:extLst>
          </p:cNvPr>
          <p:cNvSpPr txBox="1"/>
          <p:nvPr/>
        </p:nvSpPr>
        <p:spPr>
          <a:xfrm>
            <a:off x="4187396" y="1581746"/>
            <a:ext cx="1150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ゲームを始める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0728249-64FC-4F70-81F2-7A79FFAF308D}"/>
              </a:ext>
            </a:extLst>
          </p:cNvPr>
          <p:cNvSpPr txBox="1"/>
          <p:nvPr/>
        </p:nvSpPr>
        <p:spPr>
          <a:xfrm>
            <a:off x="1858162" y="40236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ランキング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E10F3C0-D21A-4A84-8116-397C20831D82}"/>
              </a:ext>
            </a:extLst>
          </p:cNvPr>
          <p:cNvSpPr txBox="1"/>
          <p:nvPr/>
        </p:nvSpPr>
        <p:spPr>
          <a:xfrm>
            <a:off x="1617095" y="4273686"/>
            <a:ext cx="529312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bg1"/>
                </a:solidFill>
              </a:rPr>
              <a:t>1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2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3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4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5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C56AE1EF-DCD3-4FC4-ADE2-5620D8AE7BB7}"/>
              </a:ext>
            </a:extLst>
          </p:cNvPr>
          <p:cNvSpPr/>
          <p:nvPr/>
        </p:nvSpPr>
        <p:spPr>
          <a:xfrm rot="-2700000">
            <a:off x="3989287" y="3256649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606ABD3-A3EA-4514-90BD-0D8A39FC3711}"/>
              </a:ext>
            </a:extLst>
          </p:cNvPr>
          <p:cNvSpPr/>
          <p:nvPr/>
        </p:nvSpPr>
        <p:spPr>
          <a:xfrm>
            <a:off x="4893179" y="3930746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B8D8476-47C1-4957-A5D0-390202431E27}"/>
              </a:ext>
            </a:extLst>
          </p:cNvPr>
          <p:cNvSpPr txBox="1"/>
          <p:nvPr/>
        </p:nvSpPr>
        <p:spPr>
          <a:xfrm>
            <a:off x="5495954" y="39945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オプション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1F4D2B-8558-4318-A72A-E75A27394EE3}"/>
              </a:ext>
            </a:extLst>
          </p:cNvPr>
          <p:cNvSpPr txBox="1"/>
          <p:nvPr/>
        </p:nvSpPr>
        <p:spPr>
          <a:xfrm>
            <a:off x="4937168" y="425200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solidFill>
                  <a:schemeClr val="bg1"/>
                </a:solidFill>
              </a:rPr>
              <a:t>音量調整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A731C51-0DB0-43DA-9747-321488B525F1}"/>
              </a:ext>
            </a:extLst>
          </p:cNvPr>
          <p:cNvSpPr txBox="1"/>
          <p:nvPr/>
        </p:nvSpPr>
        <p:spPr>
          <a:xfrm>
            <a:off x="5410214" y="446970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</a:rPr>
              <a:t>BGM…</a:t>
            </a:r>
          </a:p>
          <a:p>
            <a:r>
              <a:rPr lang="en-US" altLang="ja-JP" sz="900" dirty="0">
                <a:solidFill>
                  <a:schemeClr val="bg1"/>
                </a:solidFill>
              </a:rPr>
              <a:t>SE…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E72C3C9-7A87-4E96-91D3-A80923CB6BD6}"/>
              </a:ext>
            </a:extLst>
          </p:cNvPr>
          <p:cNvSpPr txBox="1"/>
          <p:nvPr/>
        </p:nvSpPr>
        <p:spPr>
          <a:xfrm>
            <a:off x="7594545" y="4205842"/>
            <a:ext cx="3796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一つ前の画面に戻るときは</a:t>
            </a:r>
            <a:r>
              <a:rPr kumimoji="1" lang="en-US" altLang="ja-JP" dirty="0"/>
              <a:t>A</a:t>
            </a:r>
            <a:r>
              <a:rPr kumimoji="1" lang="ja-JP" altLang="en-US" dirty="0"/>
              <a:t>ボタン</a:t>
            </a:r>
            <a:endParaRPr kumimoji="1" lang="en-US" altLang="ja-JP" dirty="0"/>
          </a:p>
          <a:p>
            <a:pPr algn="ctr"/>
            <a:r>
              <a:rPr lang="ja-JP" altLang="en-US" dirty="0"/>
              <a:t>進むときは</a:t>
            </a:r>
            <a:r>
              <a:rPr lang="en-US" altLang="ja-JP" dirty="0"/>
              <a:t>B</a:t>
            </a:r>
            <a:r>
              <a:rPr lang="ja-JP" altLang="en-US" dirty="0"/>
              <a:t>ボタン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EC2266A-BA6A-4AA6-BA2D-1B45A3C24DAF}"/>
              </a:ext>
            </a:extLst>
          </p:cNvPr>
          <p:cNvSpPr txBox="1"/>
          <p:nvPr/>
        </p:nvSpPr>
        <p:spPr>
          <a:xfrm>
            <a:off x="5084644" y="474726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solidFill>
                  <a:schemeClr val="bg1"/>
                </a:solidFill>
              </a:rPr>
              <a:t>振動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3EB6A26-0E83-471F-A754-DB9D85F1E14C}"/>
              </a:ext>
            </a:extLst>
          </p:cNvPr>
          <p:cNvSpPr txBox="1"/>
          <p:nvPr/>
        </p:nvSpPr>
        <p:spPr>
          <a:xfrm>
            <a:off x="5439148" y="4938726"/>
            <a:ext cx="638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</a:rPr>
              <a:t>ON/OFF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6C71D05E-FB3D-40F4-9B3B-14F22629E5AC}"/>
              </a:ext>
            </a:extLst>
          </p:cNvPr>
          <p:cNvSpPr/>
          <p:nvPr/>
        </p:nvSpPr>
        <p:spPr>
          <a:xfrm>
            <a:off x="10998313" y="2363445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A3376E-077B-40F6-8B61-D2C915468CA3}"/>
              </a:ext>
            </a:extLst>
          </p:cNvPr>
          <p:cNvSpPr txBox="1"/>
          <p:nvPr/>
        </p:nvSpPr>
        <p:spPr>
          <a:xfrm>
            <a:off x="10708688" y="206153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ゲームシーンへ</a:t>
            </a:r>
          </a:p>
        </p:txBody>
      </p:sp>
    </p:spTree>
    <p:extLst>
      <p:ext uri="{BB962C8B-B14F-4D97-AF65-F5344CB8AC3E}">
        <p14:creationId xmlns:p14="http://schemas.microsoft.com/office/powerpoint/2010/main" val="342861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574FF4-37AD-4380-ADCF-8FD32FAEA14A}"/>
              </a:ext>
            </a:extLst>
          </p:cNvPr>
          <p:cNvSpPr txBox="1"/>
          <p:nvPr/>
        </p:nvSpPr>
        <p:spPr>
          <a:xfrm>
            <a:off x="383822" y="304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シーン遷移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628872-AF19-4C84-84BF-39F8AB7596CD}"/>
              </a:ext>
            </a:extLst>
          </p:cNvPr>
          <p:cNvSpPr txBox="1"/>
          <p:nvPr/>
        </p:nvSpPr>
        <p:spPr>
          <a:xfrm>
            <a:off x="5047251" y="9570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ゲームシーン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D3A501D-9F92-4F23-A459-63A7E09CD56E}"/>
              </a:ext>
            </a:extLst>
          </p:cNvPr>
          <p:cNvSpPr/>
          <p:nvPr/>
        </p:nvSpPr>
        <p:spPr>
          <a:xfrm>
            <a:off x="1722650" y="1616005"/>
            <a:ext cx="8319910" cy="40735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FA1AD7E-9A4B-443A-B4C2-84FD4819A25E}"/>
              </a:ext>
            </a:extLst>
          </p:cNvPr>
          <p:cNvSpPr/>
          <p:nvPr/>
        </p:nvSpPr>
        <p:spPr>
          <a:xfrm>
            <a:off x="2605557" y="3005054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917DE62-DA02-47A4-BD48-425448B406A4}"/>
              </a:ext>
            </a:extLst>
          </p:cNvPr>
          <p:cNvSpPr txBox="1"/>
          <p:nvPr/>
        </p:nvSpPr>
        <p:spPr>
          <a:xfrm>
            <a:off x="1907654" y="2719222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ゲーム画面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詳細は別ページ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C0C4E0-92E8-4147-A6CF-84353BC8C228}"/>
              </a:ext>
            </a:extLst>
          </p:cNvPr>
          <p:cNvSpPr/>
          <p:nvPr/>
        </p:nvSpPr>
        <p:spPr>
          <a:xfrm>
            <a:off x="6870381" y="4138835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E773FB8-F12E-461D-A8B4-7A3ECD6048E7}"/>
              </a:ext>
            </a:extLst>
          </p:cNvPr>
          <p:cNvSpPr/>
          <p:nvPr/>
        </p:nvSpPr>
        <p:spPr>
          <a:xfrm>
            <a:off x="6862384" y="1991776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4DEC8B0D-8C81-4EAD-8103-0D5F9CECA90D}"/>
              </a:ext>
            </a:extLst>
          </p:cNvPr>
          <p:cNvSpPr/>
          <p:nvPr/>
        </p:nvSpPr>
        <p:spPr>
          <a:xfrm rot="14608454">
            <a:off x="5587882" y="2675136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BFE6155-AEE2-47DF-93EF-8410D251772C}"/>
              </a:ext>
            </a:extLst>
          </p:cNvPr>
          <p:cNvSpPr txBox="1"/>
          <p:nvPr/>
        </p:nvSpPr>
        <p:spPr>
          <a:xfrm>
            <a:off x="6132765" y="174258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ゲーム</a:t>
            </a:r>
            <a:r>
              <a:rPr kumimoji="1" lang="ja-JP" altLang="en-US" sz="1200" dirty="0"/>
              <a:t>クリア画面</a:t>
            </a:r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83311EF2-CD65-44B2-821C-551EAE837440}"/>
              </a:ext>
            </a:extLst>
          </p:cNvPr>
          <p:cNvSpPr/>
          <p:nvPr/>
        </p:nvSpPr>
        <p:spPr>
          <a:xfrm rot="17676006">
            <a:off x="5592755" y="4252607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9289DD4-5A11-4B85-A700-1B4851ACBD69}"/>
              </a:ext>
            </a:extLst>
          </p:cNvPr>
          <p:cNvSpPr txBox="1"/>
          <p:nvPr/>
        </p:nvSpPr>
        <p:spPr>
          <a:xfrm>
            <a:off x="6132765" y="3883567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ゲームオーバー画面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401275-F060-4CC4-BD7F-A8A2EFF9B4BD}"/>
              </a:ext>
            </a:extLst>
          </p:cNvPr>
          <p:cNvSpPr txBox="1"/>
          <p:nvPr/>
        </p:nvSpPr>
        <p:spPr>
          <a:xfrm>
            <a:off x="7207739" y="206815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ゲームクリア！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A4C923-9FC4-44C2-A8FC-5E45518BF354}"/>
              </a:ext>
            </a:extLst>
          </p:cNvPr>
          <p:cNvSpPr txBox="1"/>
          <p:nvPr/>
        </p:nvSpPr>
        <p:spPr>
          <a:xfrm>
            <a:off x="6862384" y="236130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ランキング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FBE7A8-193F-415D-BF06-D0F67E6CABB1}"/>
              </a:ext>
            </a:extLst>
          </p:cNvPr>
          <p:cNvSpPr txBox="1"/>
          <p:nvPr/>
        </p:nvSpPr>
        <p:spPr>
          <a:xfrm>
            <a:off x="7246893" y="2513864"/>
            <a:ext cx="52931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1</a:t>
            </a:r>
            <a:r>
              <a:rPr kumimoji="1" lang="ja-JP" altLang="en-US" sz="1050" dirty="0"/>
              <a:t>位</a:t>
            </a:r>
            <a:r>
              <a:rPr kumimoji="1" lang="en-US" altLang="ja-JP" sz="1050" dirty="0"/>
              <a:t>…</a:t>
            </a:r>
          </a:p>
          <a:p>
            <a:r>
              <a:rPr lang="en-US" altLang="ja-JP" sz="1050" dirty="0"/>
              <a:t>2</a:t>
            </a:r>
            <a:r>
              <a:rPr lang="ja-JP" altLang="en-US" sz="1050" dirty="0"/>
              <a:t>位</a:t>
            </a:r>
            <a:r>
              <a:rPr lang="en-US" altLang="ja-JP" sz="1050" dirty="0"/>
              <a:t>…</a:t>
            </a:r>
          </a:p>
          <a:p>
            <a:r>
              <a:rPr lang="en-US" altLang="ja-JP" sz="1050" dirty="0"/>
              <a:t>3</a:t>
            </a:r>
            <a:r>
              <a:rPr kumimoji="1" lang="ja-JP" altLang="en-US" sz="1050" dirty="0"/>
              <a:t>位</a:t>
            </a:r>
            <a:r>
              <a:rPr kumimoji="1" lang="en-US" altLang="ja-JP" sz="1050" dirty="0"/>
              <a:t>…</a:t>
            </a:r>
            <a:endParaRPr kumimoji="1" lang="ja-JP" altLang="en-US" sz="105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BA86C4C-2F5B-4989-848E-2C7C4EA9DBE4}"/>
              </a:ext>
            </a:extLst>
          </p:cNvPr>
          <p:cNvSpPr txBox="1"/>
          <p:nvPr/>
        </p:nvSpPr>
        <p:spPr>
          <a:xfrm>
            <a:off x="7060177" y="301040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もう一度戦う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2D953A-D26B-4935-9E43-34B8DB0D9E60}"/>
              </a:ext>
            </a:extLst>
          </p:cNvPr>
          <p:cNvSpPr txBox="1"/>
          <p:nvPr/>
        </p:nvSpPr>
        <p:spPr>
          <a:xfrm>
            <a:off x="8096575" y="3005054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タイトルに戻る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ABFD3C7-9D82-4B45-956C-5DCF9B6D4AE2}"/>
              </a:ext>
            </a:extLst>
          </p:cNvPr>
          <p:cNvSpPr txBox="1"/>
          <p:nvPr/>
        </p:nvSpPr>
        <p:spPr>
          <a:xfrm>
            <a:off x="7075565" y="44555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ゲームオーバー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36ECD05-77E6-4AA0-A96E-66D8F9F3B5DB}"/>
              </a:ext>
            </a:extLst>
          </p:cNvPr>
          <p:cNvSpPr txBox="1"/>
          <p:nvPr/>
        </p:nvSpPr>
        <p:spPr>
          <a:xfrm>
            <a:off x="7060177" y="513065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もう一度戦う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9AF6186-6D9D-40AA-A802-2355EDB588CC}"/>
              </a:ext>
            </a:extLst>
          </p:cNvPr>
          <p:cNvSpPr txBox="1"/>
          <p:nvPr/>
        </p:nvSpPr>
        <p:spPr>
          <a:xfrm>
            <a:off x="8096575" y="512529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タイトルに戻る</a:t>
            </a:r>
          </a:p>
        </p:txBody>
      </p:sp>
    </p:spTree>
    <p:extLst>
      <p:ext uri="{BB962C8B-B14F-4D97-AF65-F5344CB8AC3E}">
        <p14:creationId xmlns:p14="http://schemas.microsoft.com/office/powerpoint/2010/main" val="387688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4A7FC7B-37C9-40B1-80FB-EDF1E65FF7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4FD9D100-8678-4C4C-B967-DF69E3A17865}"/>
              </a:ext>
            </a:extLst>
          </p:cNvPr>
          <p:cNvSpPr/>
          <p:nvPr/>
        </p:nvSpPr>
        <p:spPr>
          <a:xfrm>
            <a:off x="795632" y="135467"/>
            <a:ext cx="2935422" cy="61968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1569E65-8E1F-452F-BBD5-FD9DCFC3566B}"/>
              </a:ext>
            </a:extLst>
          </p:cNvPr>
          <p:cNvSpPr/>
          <p:nvPr/>
        </p:nvSpPr>
        <p:spPr>
          <a:xfrm>
            <a:off x="1028250" y="544568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07A92C-F46C-427B-ABB7-A14775E2D556}"/>
              </a:ext>
            </a:extLst>
          </p:cNvPr>
          <p:cNvSpPr/>
          <p:nvPr/>
        </p:nvSpPr>
        <p:spPr>
          <a:xfrm>
            <a:off x="1028250" y="2694508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69AE49F4-22FE-48B3-8067-1794F709E7B4}"/>
              </a:ext>
            </a:extLst>
          </p:cNvPr>
          <p:cNvSpPr/>
          <p:nvPr/>
        </p:nvSpPr>
        <p:spPr>
          <a:xfrm>
            <a:off x="3776829" y="702942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D236F5-5619-470F-A207-2C8311677028}"/>
              </a:ext>
            </a:extLst>
          </p:cNvPr>
          <p:cNvSpPr/>
          <p:nvPr/>
        </p:nvSpPr>
        <p:spPr>
          <a:xfrm>
            <a:off x="1028250" y="4720453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0D38890-3C5D-4779-BAA3-6E69DF965664}"/>
              </a:ext>
            </a:extLst>
          </p:cNvPr>
          <p:cNvSpPr/>
          <p:nvPr/>
        </p:nvSpPr>
        <p:spPr>
          <a:xfrm>
            <a:off x="4552924" y="544568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A4C7736-3221-42F2-85F0-68DBE7D3554A}"/>
              </a:ext>
            </a:extLst>
          </p:cNvPr>
          <p:cNvSpPr txBox="1"/>
          <p:nvPr/>
        </p:nvSpPr>
        <p:spPr>
          <a:xfrm>
            <a:off x="5145769" y="63744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ランキング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62A9ED1-127C-4885-B7D5-A63008479477}"/>
              </a:ext>
            </a:extLst>
          </p:cNvPr>
          <p:cNvSpPr/>
          <p:nvPr/>
        </p:nvSpPr>
        <p:spPr>
          <a:xfrm>
            <a:off x="4549993" y="2694508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F18605B-9253-4682-838B-E8D7D6E4EA5C}"/>
              </a:ext>
            </a:extLst>
          </p:cNvPr>
          <p:cNvSpPr txBox="1"/>
          <p:nvPr/>
        </p:nvSpPr>
        <p:spPr>
          <a:xfrm>
            <a:off x="5152768" y="27583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オプション</a:t>
            </a:r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B96717DC-98A1-4098-A0E1-34954FAB14BE}"/>
              </a:ext>
            </a:extLst>
          </p:cNvPr>
          <p:cNvSpPr/>
          <p:nvPr/>
        </p:nvSpPr>
        <p:spPr>
          <a:xfrm>
            <a:off x="1468293" y="1919086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033F341C-916A-4779-8872-FDD153C70C85}"/>
              </a:ext>
            </a:extLst>
          </p:cNvPr>
          <p:cNvSpPr/>
          <p:nvPr/>
        </p:nvSpPr>
        <p:spPr>
          <a:xfrm rot="10800000">
            <a:off x="2251372" y="1908503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9C925D1E-8A3B-4A4E-9B13-33B06531A745}"/>
              </a:ext>
            </a:extLst>
          </p:cNvPr>
          <p:cNvSpPr/>
          <p:nvPr/>
        </p:nvSpPr>
        <p:spPr>
          <a:xfrm>
            <a:off x="1468293" y="4069027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89829A9C-9624-4591-A736-BF3E2AF7F2F0}"/>
              </a:ext>
            </a:extLst>
          </p:cNvPr>
          <p:cNvSpPr/>
          <p:nvPr/>
        </p:nvSpPr>
        <p:spPr>
          <a:xfrm rot="10800000">
            <a:off x="2251372" y="4034143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F205F72A-1895-4D28-B884-A449AAB625E2}"/>
              </a:ext>
            </a:extLst>
          </p:cNvPr>
          <p:cNvSpPr/>
          <p:nvPr/>
        </p:nvSpPr>
        <p:spPr>
          <a:xfrm>
            <a:off x="1569324" y="3676394"/>
            <a:ext cx="509138" cy="52583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087DDEE-18C2-479E-809B-5A6461C22E8A}"/>
              </a:ext>
            </a:extLst>
          </p:cNvPr>
          <p:cNvSpPr/>
          <p:nvPr/>
        </p:nvSpPr>
        <p:spPr>
          <a:xfrm>
            <a:off x="2347164" y="2266583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AF15B2C3-88B8-4B2A-80A1-1FEFF990F663}"/>
              </a:ext>
            </a:extLst>
          </p:cNvPr>
          <p:cNvSpPr/>
          <p:nvPr/>
        </p:nvSpPr>
        <p:spPr>
          <a:xfrm>
            <a:off x="2347164" y="4370049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A1AC5244-717E-476F-B1AE-1C41529622C4}"/>
              </a:ext>
            </a:extLst>
          </p:cNvPr>
          <p:cNvSpPr/>
          <p:nvPr/>
        </p:nvSpPr>
        <p:spPr>
          <a:xfrm rot="10800000">
            <a:off x="3763407" y="1290798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A8D86E9A-3910-40FB-822C-D658CDD7E1C5}"/>
              </a:ext>
            </a:extLst>
          </p:cNvPr>
          <p:cNvSpPr/>
          <p:nvPr/>
        </p:nvSpPr>
        <p:spPr>
          <a:xfrm>
            <a:off x="1569324" y="1593566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712ACF61-A662-4C61-9844-449D2C72D42F}"/>
              </a:ext>
            </a:extLst>
          </p:cNvPr>
          <p:cNvSpPr/>
          <p:nvPr/>
        </p:nvSpPr>
        <p:spPr>
          <a:xfrm>
            <a:off x="3582128" y="717326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8E2D3355-96C5-47AF-A928-E3250355F60C}"/>
              </a:ext>
            </a:extLst>
          </p:cNvPr>
          <p:cNvSpPr/>
          <p:nvPr/>
        </p:nvSpPr>
        <p:spPr>
          <a:xfrm>
            <a:off x="4186171" y="1279858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2D44D4-46A9-4C32-966E-F47D830DD5B0}"/>
              </a:ext>
            </a:extLst>
          </p:cNvPr>
          <p:cNvSpPr txBox="1"/>
          <p:nvPr/>
        </p:nvSpPr>
        <p:spPr>
          <a:xfrm>
            <a:off x="1486476" y="1346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タイトル</a:t>
            </a:r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9CEBFEFF-AE54-466D-938D-7B668396CFBF}"/>
              </a:ext>
            </a:extLst>
          </p:cNvPr>
          <p:cNvSpPr/>
          <p:nvPr/>
        </p:nvSpPr>
        <p:spPr>
          <a:xfrm>
            <a:off x="3772016" y="2805181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9E3D777B-743D-4F17-BDF9-BFE1CBE5E978}"/>
              </a:ext>
            </a:extLst>
          </p:cNvPr>
          <p:cNvSpPr/>
          <p:nvPr/>
        </p:nvSpPr>
        <p:spPr>
          <a:xfrm rot="10800000">
            <a:off x="3758594" y="3393037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06F66293-5A11-4402-AA32-FB93A6586C46}"/>
              </a:ext>
            </a:extLst>
          </p:cNvPr>
          <p:cNvSpPr/>
          <p:nvPr/>
        </p:nvSpPr>
        <p:spPr>
          <a:xfrm>
            <a:off x="3577315" y="2819565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BD4555DD-F036-4836-9F04-5D8C92253B32}"/>
              </a:ext>
            </a:extLst>
          </p:cNvPr>
          <p:cNvSpPr/>
          <p:nvPr/>
        </p:nvSpPr>
        <p:spPr>
          <a:xfrm>
            <a:off x="4181358" y="3382097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6F48522-0D5E-4B21-A5E9-5BB5501532D6}"/>
              </a:ext>
            </a:extLst>
          </p:cNvPr>
          <p:cNvSpPr/>
          <p:nvPr/>
        </p:nvSpPr>
        <p:spPr>
          <a:xfrm>
            <a:off x="4549993" y="4720454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CC58664-B887-4A1A-82D9-6B11B45BE215}"/>
              </a:ext>
            </a:extLst>
          </p:cNvPr>
          <p:cNvSpPr txBox="1"/>
          <p:nvPr/>
        </p:nvSpPr>
        <p:spPr>
          <a:xfrm>
            <a:off x="5081649" y="48444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ゲーム画面</a:t>
            </a:r>
          </a:p>
        </p:txBody>
      </p:sp>
      <p:sp>
        <p:nvSpPr>
          <p:cNvPr id="61" name="矢印: 右 60">
            <a:extLst>
              <a:ext uri="{FF2B5EF4-FFF2-40B4-BE49-F238E27FC236}">
                <a16:creationId xmlns:a16="http://schemas.microsoft.com/office/drawing/2014/main" id="{2FCE3231-8D05-41AB-AE40-9183EBD6A056}"/>
              </a:ext>
            </a:extLst>
          </p:cNvPr>
          <p:cNvSpPr/>
          <p:nvPr/>
        </p:nvSpPr>
        <p:spPr>
          <a:xfrm>
            <a:off x="3758594" y="5081270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8AA49DE4-3F00-4402-B6AD-66AF3BEBDD7E}"/>
              </a:ext>
            </a:extLst>
          </p:cNvPr>
          <p:cNvSpPr/>
          <p:nvPr/>
        </p:nvSpPr>
        <p:spPr>
          <a:xfrm>
            <a:off x="3563893" y="5095654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1BCEE304-82FB-4A36-8195-A20388F0C3C2}"/>
              </a:ext>
            </a:extLst>
          </p:cNvPr>
          <p:cNvSpPr/>
          <p:nvPr/>
        </p:nvSpPr>
        <p:spPr>
          <a:xfrm>
            <a:off x="8110923" y="3784361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D48B3F5-6753-4A94-8A9B-E6E405D5E0E1}"/>
              </a:ext>
            </a:extLst>
          </p:cNvPr>
          <p:cNvSpPr txBox="1"/>
          <p:nvPr/>
        </p:nvSpPr>
        <p:spPr>
          <a:xfrm>
            <a:off x="8325321" y="39042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ゲームクリア画面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904F12A9-29AB-45A4-8E5A-B95AE8F454E5}"/>
              </a:ext>
            </a:extLst>
          </p:cNvPr>
          <p:cNvSpPr/>
          <p:nvPr/>
        </p:nvSpPr>
        <p:spPr>
          <a:xfrm>
            <a:off x="8110923" y="5407485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2E8780B-38AC-4BD7-84D7-5BB42BD945AC}"/>
              </a:ext>
            </a:extLst>
          </p:cNvPr>
          <p:cNvSpPr txBox="1"/>
          <p:nvPr/>
        </p:nvSpPr>
        <p:spPr>
          <a:xfrm>
            <a:off x="8200691" y="55245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ゲームオーバー画面</a:t>
            </a:r>
          </a:p>
        </p:txBody>
      </p:sp>
      <p:sp>
        <p:nvSpPr>
          <p:cNvPr id="69" name="矢印: 下 68">
            <a:extLst>
              <a:ext uri="{FF2B5EF4-FFF2-40B4-BE49-F238E27FC236}">
                <a16:creationId xmlns:a16="http://schemas.microsoft.com/office/drawing/2014/main" id="{42BDF9E9-B04F-4312-9248-84145E3847F8}"/>
              </a:ext>
            </a:extLst>
          </p:cNvPr>
          <p:cNvSpPr/>
          <p:nvPr/>
        </p:nvSpPr>
        <p:spPr>
          <a:xfrm rot="16200000">
            <a:off x="7211024" y="4986400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96E3E98-E82C-4FD6-8541-EC7DFBD81D52}"/>
              </a:ext>
            </a:extLst>
          </p:cNvPr>
          <p:cNvSpPr/>
          <p:nvPr/>
        </p:nvSpPr>
        <p:spPr>
          <a:xfrm>
            <a:off x="8120136" y="1399012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72" name="矢印: 下 71">
            <a:extLst>
              <a:ext uri="{FF2B5EF4-FFF2-40B4-BE49-F238E27FC236}">
                <a16:creationId xmlns:a16="http://schemas.microsoft.com/office/drawing/2014/main" id="{AD359EC6-A542-46AC-B202-23A06D486A15}"/>
              </a:ext>
            </a:extLst>
          </p:cNvPr>
          <p:cNvSpPr/>
          <p:nvPr/>
        </p:nvSpPr>
        <p:spPr>
          <a:xfrm rot="10800000">
            <a:off x="8976169" y="2918349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508A27B7-12F8-4C23-9574-018C50DE4B91}"/>
              </a:ext>
            </a:extLst>
          </p:cNvPr>
          <p:cNvSpPr/>
          <p:nvPr/>
        </p:nvSpPr>
        <p:spPr>
          <a:xfrm>
            <a:off x="9086414" y="3276160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4D0819F-D833-4730-A498-9326FE1563D0}"/>
              </a:ext>
            </a:extLst>
          </p:cNvPr>
          <p:cNvSpPr txBox="1"/>
          <p:nvPr/>
        </p:nvSpPr>
        <p:spPr>
          <a:xfrm>
            <a:off x="8789819" y="15463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タイトル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F50EC9-D959-4A9B-990F-F39341B66FB2}"/>
              </a:ext>
            </a:extLst>
          </p:cNvPr>
          <p:cNvSpPr txBox="1"/>
          <p:nvPr/>
        </p:nvSpPr>
        <p:spPr>
          <a:xfrm>
            <a:off x="9132836" y="5059005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63FC258-AA9F-4F69-9DE5-576F7E949B9D}"/>
              </a:ext>
            </a:extLst>
          </p:cNvPr>
          <p:cNvSpPr txBox="1"/>
          <p:nvPr/>
        </p:nvSpPr>
        <p:spPr>
          <a:xfrm>
            <a:off x="7456276" y="1808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シーン遷移</a:t>
            </a:r>
          </a:p>
        </p:txBody>
      </p:sp>
    </p:spTree>
    <p:extLst>
      <p:ext uri="{BB962C8B-B14F-4D97-AF65-F5344CB8AC3E}">
        <p14:creationId xmlns:p14="http://schemas.microsoft.com/office/powerpoint/2010/main" val="187353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4A7FC7B-37C9-40B1-80FB-EDF1E65FF7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4FD9D100-8678-4C4C-B967-DF69E3A17865}"/>
              </a:ext>
            </a:extLst>
          </p:cNvPr>
          <p:cNvSpPr/>
          <p:nvPr/>
        </p:nvSpPr>
        <p:spPr>
          <a:xfrm>
            <a:off x="795632" y="135467"/>
            <a:ext cx="2935422" cy="61968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1569E65-8E1F-452F-BBD5-FD9DCFC3566B}"/>
              </a:ext>
            </a:extLst>
          </p:cNvPr>
          <p:cNvSpPr/>
          <p:nvPr/>
        </p:nvSpPr>
        <p:spPr>
          <a:xfrm>
            <a:off x="1028250" y="544568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07A92C-F46C-427B-ABB7-A14775E2D556}"/>
              </a:ext>
            </a:extLst>
          </p:cNvPr>
          <p:cNvSpPr/>
          <p:nvPr/>
        </p:nvSpPr>
        <p:spPr>
          <a:xfrm>
            <a:off x="1028250" y="2694508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69AE49F4-22FE-48B3-8067-1794F709E7B4}"/>
              </a:ext>
            </a:extLst>
          </p:cNvPr>
          <p:cNvSpPr/>
          <p:nvPr/>
        </p:nvSpPr>
        <p:spPr>
          <a:xfrm>
            <a:off x="3776829" y="702942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D236F5-5619-470F-A207-2C8311677028}"/>
              </a:ext>
            </a:extLst>
          </p:cNvPr>
          <p:cNvSpPr/>
          <p:nvPr/>
        </p:nvSpPr>
        <p:spPr>
          <a:xfrm>
            <a:off x="1028250" y="4720453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0D38890-3C5D-4779-BAA3-6E69DF965664}"/>
              </a:ext>
            </a:extLst>
          </p:cNvPr>
          <p:cNvSpPr/>
          <p:nvPr/>
        </p:nvSpPr>
        <p:spPr>
          <a:xfrm>
            <a:off x="4552924" y="544568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A4C7736-3221-42F2-85F0-68DBE7D3554A}"/>
              </a:ext>
            </a:extLst>
          </p:cNvPr>
          <p:cNvSpPr txBox="1"/>
          <p:nvPr/>
        </p:nvSpPr>
        <p:spPr>
          <a:xfrm>
            <a:off x="5145769" y="63744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ランキング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62A9ED1-127C-4885-B7D5-A63008479477}"/>
              </a:ext>
            </a:extLst>
          </p:cNvPr>
          <p:cNvSpPr/>
          <p:nvPr/>
        </p:nvSpPr>
        <p:spPr>
          <a:xfrm>
            <a:off x="4549993" y="2694508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F18605B-9253-4682-838B-E8D7D6E4EA5C}"/>
              </a:ext>
            </a:extLst>
          </p:cNvPr>
          <p:cNvSpPr txBox="1"/>
          <p:nvPr/>
        </p:nvSpPr>
        <p:spPr>
          <a:xfrm>
            <a:off x="5152768" y="27583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オプション</a:t>
            </a:r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B96717DC-98A1-4098-A0E1-34954FAB14BE}"/>
              </a:ext>
            </a:extLst>
          </p:cNvPr>
          <p:cNvSpPr/>
          <p:nvPr/>
        </p:nvSpPr>
        <p:spPr>
          <a:xfrm>
            <a:off x="1468293" y="1919086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033F341C-916A-4779-8872-FDD153C70C85}"/>
              </a:ext>
            </a:extLst>
          </p:cNvPr>
          <p:cNvSpPr/>
          <p:nvPr/>
        </p:nvSpPr>
        <p:spPr>
          <a:xfrm rot="10800000">
            <a:off x="2251372" y="1908503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9C925D1E-8A3B-4A4E-9B13-33B06531A745}"/>
              </a:ext>
            </a:extLst>
          </p:cNvPr>
          <p:cNvSpPr/>
          <p:nvPr/>
        </p:nvSpPr>
        <p:spPr>
          <a:xfrm>
            <a:off x="1468293" y="4069027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89829A9C-9624-4591-A736-BF3E2AF7F2F0}"/>
              </a:ext>
            </a:extLst>
          </p:cNvPr>
          <p:cNvSpPr/>
          <p:nvPr/>
        </p:nvSpPr>
        <p:spPr>
          <a:xfrm rot="10800000">
            <a:off x="2251372" y="4034143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F205F72A-1895-4D28-B884-A449AAB625E2}"/>
              </a:ext>
            </a:extLst>
          </p:cNvPr>
          <p:cNvSpPr/>
          <p:nvPr/>
        </p:nvSpPr>
        <p:spPr>
          <a:xfrm>
            <a:off x="1569324" y="3676394"/>
            <a:ext cx="509138" cy="52583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087DDEE-18C2-479E-809B-5A6461C22E8A}"/>
              </a:ext>
            </a:extLst>
          </p:cNvPr>
          <p:cNvSpPr/>
          <p:nvPr/>
        </p:nvSpPr>
        <p:spPr>
          <a:xfrm>
            <a:off x="2347164" y="2266583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AF15B2C3-88B8-4B2A-80A1-1FEFF990F663}"/>
              </a:ext>
            </a:extLst>
          </p:cNvPr>
          <p:cNvSpPr/>
          <p:nvPr/>
        </p:nvSpPr>
        <p:spPr>
          <a:xfrm>
            <a:off x="2347164" y="4370049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A1AC5244-717E-476F-B1AE-1C41529622C4}"/>
              </a:ext>
            </a:extLst>
          </p:cNvPr>
          <p:cNvSpPr/>
          <p:nvPr/>
        </p:nvSpPr>
        <p:spPr>
          <a:xfrm rot="10800000">
            <a:off x="3763407" y="1290798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A8D86E9A-3910-40FB-822C-D658CDD7E1C5}"/>
              </a:ext>
            </a:extLst>
          </p:cNvPr>
          <p:cNvSpPr/>
          <p:nvPr/>
        </p:nvSpPr>
        <p:spPr>
          <a:xfrm>
            <a:off x="1569324" y="1593566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712ACF61-A662-4C61-9844-449D2C72D42F}"/>
              </a:ext>
            </a:extLst>
          </p:cNvPr>
          <p:cNvSpPr/>
          <p:nvPr/>
        </p:nvSpPr>
        <p:spPr>
          <a:xfrm>
            <a:off x="3582128" y="717326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8E2D3355-96C5-47AF-A928-E3250355F60C}"/>
              </a:ext>
            </a:extLst>
          </p:cNvPr>
          <p:cNvSpPr/>
          <p:nvPr/>
        </p:nvSpPr>
        <p:spPr>
          <a:xfrm>
            <a:off x="4186171" y="1279858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2D44D4-46A9-4C32-966E-F47D830DD5B0}"/>
              </a:ext>
            </a:extLst>
          </p:cNvPr>
          <p:cNvSpPr txBox="1"/>
          <p:nvPr/>
        </p:nvSpPr>
        <p:spPr>
          <a:xfrm>
            <a:off x="1486476" y="1346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タイトル</a:t>
            </a:r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9CEBFEFF-AE54-466D-938D-7B668396CFBF}"/>
              </a:ext>
            </a:extLst>
          </p:cNvPr>
          <p:cNvSpPr/>
          <p:nvPr/>
        </p:nvSpPr>
        <p:spPr>
          <a:xfrm>
            <a:off x="3772016" y="2805181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9E3D777B-743D-4F17-BDF9-BFE1CBE5E978}"/>
              </a:ext>
            </a:extLst>
          </p:cNvPr>
          <p:cNvSpPr/>
          <p:nvPr/>
        </p:nvSpPr>
        <p:spPr>
          <a:xfrm rot="10800000">
            <a:off x="3758594" y="3393037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06F66293-5A11-4402-AA32-FB93A6586C46}"/>
              </a:ext>
            </a:extLst>
          </p:cNvPr>
          <p:cNvSpPr/>
          <p:nvPr/>
        </p:nvSpPr>
        <p:spPr>
          <a:xfrm>
            <a:off x="3577315" y="2819565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BD4555DD-F036-4836-9F04-5D8C92253B32}"/>
              </a:ext>
            </a:extLst>
          </p:cNvPr>
          <p:cNvSpPr/>
          <p:nvPr/>
        </p:nvSpPr>
        <p:spPr>
          <a:xfrm>
            <a:off x="4181358" y="3382097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6F48522-0D5E-4B21-A5E9-5BB5501532D6}"/>
              </a:ext>
            </a:extLst>
          </p:cNvPr>
          <p:cNvSpPr/>
          <p:nvPr/>
        </p:nvSpPr>
        <p:spPr>
          <a:xfrm>
            <a:off x="4549993" y="4720454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CC58664-B887-4A1A-82D9-6B11B45BE215}"/>
              </a:ext>
            </a:extLst>
          </p:cNvPr>
          <p:cNvSpPr txBox="1"/>
          <p:nvPr/>
        </p:nvSpPr>
        <p:spPr>
          <a:xfrm>
            <a:off x="5081649" y="48444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ゲーム画面</a:t>
            </a:r>
          </a:p>
        </p:txBody>
      </p:sp>
      <p:sp>
        <p:nvSpPr>
          <p:cNvPr id="61" name="矢印: 右 60">
            <a:extLst>
              <a:ext uri="{FF2B5EF4-FFF2-40B4-BE49-F238E27FC236}">
                <a16:creationId xmlns:a16="http://schemas.microsoft.com/office/drawing/2014/main" id="{2FCE3231-8D05-41AB-AE40-9183EBD6A056}"/>
              </a:ext>
            </a:extLst>
          </p:cNvPr>
          <p:cNvSpPr/>
          <p:nvPr/>
        </p:nvSpPr>
        <p:spPr>
          <a:xfrm>
            <a:off x="3758594" y="5081270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8AA49DE4-3F00-4402-B6AD-66AF3BEBDD7E}"/>
              </a:ext>
            </a:extLst>
          </p:cNvPr>
          <p:cNvSpPr/>
          <p:nvPr/>
        </p:nvSpPr>
        <p:spPr>
          <a:xfrm>
            <a:off x="3563893" y="5095654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1BCEE304-82FB-4A36-8195-A20388F0C3C2}"/>
              </a:ext>
            </a:extLst>
          </p:cNvPr>
          <p:cNvSpPr/>
          <p:nvPr/>
        </p:nvSpPr>
        <p:spPr>
          <a:xfrm>
            <a:off x="8110923" y="3784361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D48B3F5-6753-4A94-8A9B-E6E405D5E0E1}"/>
              </a:ext>
            </a:extLst>
          </p:cNvPr>
          <p:cNvSpPr txBox="1"/>
          <p:nvPr/>
        </p:nvSpPr>
        <p:spPr>
          <a:xfrm>
            <a:off x="8325321" y="39042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ゲームクリア画面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904F12A9-29AB-45A4-8E5A-B95AE8F454E5}"/>
              </a:ext>
            </a:extLst>
          </p:cNvPr>
          <p:cNvSpPr/>
          <p:nvPr/>
        </p:nvSpPr>
        <p:spPr>
          <a:xfrm>
            <a:off x="8110923" y="5407485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2E8780B-38AC-4BD7-84D7-5BB42BD945AC}"/>
              </a:ext>
            </a:extLst>
          </p:cNvPr>
          <p:cNvSpPr txBox="1"/>
          <p:nvPr/>
        </p:nvSpPr>
        <p:spPr>
          <a:xfrm>
            <a:off x="8200691" y="55245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ゲームオーバー画面</a:t>
            </a:r>
          </a:p>
        </p:txBody>
      </p:sp>
      <p:sp>
        <p:nvSpPr>
          <p:cNvPr id="69" name="矢印: 下 68">
            <a:extLst>
              <a:ext uri="{FF2B5EF4-FFF2-40B4-BE49-F238E27FC236}">
                <a16:creationId xmlns:a16="http://schemas.microsoft.com/office/drawing/2014/main" id="{42BDF9E9-B04F-4312-9248-84145E3847F8}"/>
              </a:ext>
            </a:extLst>
          </p:cNvPr>
          <p:cNvSpPr/>
          <p:nvPr/>
        </p:nvSpPr>
        <p:spPr>
          <a:xfrm rot="16200000">
            <a:off x="7307927" y="4466624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96E3E98-E82C-4FD6-8541-EC7DFBD81D52}"/>
              </a:ext>
            </a:extLst>
          </p:cNvPr>
          <p:cNvSpPr/>
          <p:nvPr/>
        </p:nvSpPr>
        <p:spPr>
          <a:xfrm>
            <a:off x="8120136" y="1399012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72" name="矢印: 下 71">
            <a:extLst>
              <a:ext uri="{FF2B5EF4-FFF2-40B4-BE49-F238E27FC236}">
                <a16:creationId xmlns:a16="http://schemas.microsoft.com/office/drawing/2014/main" id="{AD359EC6-A542-46AC-B202-23A06D486A15}"/>
              </a:ext>
            </a:extLst>
          </p:cNvPr>
          <p:cNvSpPr/>
          <p:nvPr/>
        </p:nvSpPr>
        <p:spPr>
          <a:xfrm rot="10800000">
            <a:off x="8976169" y="2918349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508A27B7-12F8-4C23-9574-018C50DE4B91}"/>
              </a:ext>
            </a:extLst>
          </p:cNvPr>
          <p:cNvSpPr/>
          <p:nvPr/>
        </p:nvSpPr>
        <p:spPr>
          <a:xfrm>
            <a:off x="9086414" y="3276160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4D0819F-D833-4730-A498-9326FE1563D0}"/>
              </a:ext>
            </a:extLst>
          </p:cNvPr>
          <p:cNvSpPr txBox="1"/>
          <p:nvPr/>
        </p:nvSpPr>
        <p:spPr>
          <a:xfrm>
            <a:off x="8789819" y="15463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タイトル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1B519B5-42EB-44A5-B2A0-9BC8021E092C}"/>
              </a:ext>
            </a:extLst>
          </p:cNvPr>
          <p:cNvSpPr txBox="1"/>
          <p:nvPr/>
        </p:nvSpPr>
        <p:spPr>
          <a:xfrm>
            <a:off x="8848268" y="71191"/>
            <a:ext cx="181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テスト版</a:t>
            </a:r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60E66592-FE24-49BD-B75E-54B83AC881CA}"/>
              </a:ext>
            </a:extLst>
          </p:cNvPr>
          <p:cNvSpPr/>
          <p:nvPr/>
        </p:nvSpPr>
        <p:spPr>
          <a:xfrm rot="16200000">
            <a:off x="7284840" y="5626986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D7BE1A1-C6D3-42F4-8CCE-089DD44CB118}"/>
              </a:ext>
            </a:extLst>
          </p:cNvPr>
          <p:cNvSpPr/>
          <p:nvPr/>
        </p:nvSpPr>
        <p:spPr>
          <a:xfrm>
            <a:off x="6961564" y="4520491"/>
            <a:ext cx="509138" cy="45985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F33992D8-4FA9-4965-BD39-AB20198A35F8}"/>
              </a:ext>
            </a:extLst>
          </p:cNvPr>
          <p:cNvSpPr/>
          <p:nvPr/>
        </p:nvSpPr>
        <p:spPr>
          <a:xfrm>
            <a:off x="6851184" y="5684325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03B717C-EE8A-4048-A4B2-105B98D0964A}"/>
              </a:ext>
            </a:extLst>
          </p:cNvPr>
          <p:cNvSpPr txBox="1"/>
          <p:nvPr/>
        </p:nvSpPr>
        <p:spPr>
          <a:xfrm>
            <a:off x="7292113" y="156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シーン遷移</a:t>
            </a:r>
          </a:p>
        </p:txBody>
      </p:sp>
    </p:spTree>
    <p:extLst>
      <p:ext uri="{BB962C8B-B14F-4D97-AF65-F5344CB8AC3E}">
        <p14:creationId xmlns:p14="http://schemas.microsoft.com/office/powerpoint/2010/main" val="104110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DE86C5-11CB-4209-8AB3-6E876B7FB2C6}"/>
              </a:ext>
            </a:extLst>
          </p:cNvPr>
          <p:cNvSpPr txBox="1"/>
          <p:nvPr/>
        </p:nvSpPr>
        <p:spPr>
          <a:xfrm>
            <a:off x="361244" y="2822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タイトル画面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99ED1803-E7A5-4B33-B6C7-9E1DF64E0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50231"/>
              </p:ext>
            </p:extLst>
          </p:nvPr>
        </p:nvGraphicFramePr>
        <p:xfrm>
          <a:off x="361244" y="1303627"/>
          <a:ext cx="7495823" cy="1854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20896">
                  <a:extLst>
                    <a:ext uri="{9D8B030D-6E8A-4147-A177-3AD203B41FA5}">
                      <a16:colId xmlns:a16="http://schemas.microsoft.com/office/drawing/2014/main" val="2691807518"/>
                    </a:ext>
                  </a:extLst>
                </a:gridCol>
                <a:gridCol w="3302571">
                  <a:extLst>
                    <a:ext uri="{9D8B030D-6E8A-4147-A177-3AD203B41FA5}">
                      <a16:colId xmlns:a16="http://schemas.microsoft.com/office/drawing/2014/main" val="3963292861"/>
                    </a:ext>
                  </a:extLst>
                </a:gridCol>
                <a:gridCol w="1772356">
                  <a:extLst>
                    <a:ext uri="{9D8B030D-6E8A-4147-A177-3AD203B41FA5}">
                      <a16:colId xmlns:a16="http://schemas.microsoft.com/office/drawing/2014/main" val="3170851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選択肢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行動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44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ゲームを始める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ゲームセレクトへ遷移する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50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ランキング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ランキングシーンへ遷移する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オプション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オプションシーンへ遷移する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2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ゲームを終わる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ゲームを終了する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53900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706213-DB18-4C8D-9686-711092939E89}"/>
              </a:ext>
            </a:extLst>
          </p:cNvPr>
          <p:cNvSpPr/>
          <p:nvPr/>
        </p:nvSpPr>
        <p:spPr>
          <a:xfrm>
            <a:off x="9389062" y="522603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CCFF18-E264-4D45-B2A5-5BE31EE591D3}"/>
              </a:ext>
            </a:extLst>
          </p:cNvPr>
          <p:cNvSpPr txBox="1"/>
          <p:nvPr/>
        </p:nvSpPr>
        <p:spPr>
          <a:xfrm>
            <a:off x="10085937" y="5859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タイトル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9CAD969-9996-477F-87C5-47D90AFDE3DB}"/>
              </a:ext>
            </a:extLst>
          </p:cNvPr>
          <p:cNvSpPr txBox="1"/>
          <p:nvPr/>
        </p:nvSpPr>
        <p:spPr>
          <a:xfrm>
            <a:off x="9238309" y="924478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ゲームを始める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ランキング</a:t>
            </a:r>
            <a:endParaRPr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オプション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ゲームを終わる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F289F49-12E0-4652-84D3-925E747D52B3}"/>
              </a:ext>
            </a:extLst>
          </p:cNvPr>
          <p:cNvSpPr/>
          <p:nvPr/>
        </p:nvSpPr>
        <p:spPr>
          <a:xfrm>
            <a:off x="9406148" y="2353129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2EFEE4-5492-4484-A017-8EB3B8D34C8D}"/>
              </a:ext>
            </a:extLst>
          </p:cNvPr>
          <p:cNvSpPr txBox="1"/>
          <p:nvPr/>
        </p:nvSpPr>
        <p:spPr>
          <a:xfrm>
            <a:off x="10124293" y="2442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タイトル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425BA1C-807A-45F9-A269-489BC5E72E72}"/>
              </a:ext>
            </a:extLst>
          </p:cNvPr>
          <p:cNvSpPr txBox="1"/>
          <p:nvPr/>
        </p:nvSpPr>
        <p:spPr>
          <a:xfrm>
            <a:off x="9238309" y="3045132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新しくゲームを始める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続きから始める</a:t>
            </a:r>
            <a:endParaRPr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タイトルに戻る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0BDCBE-7304-445E-9D83-4E774B0CB105}"/>
              </a:ext>
            </a:extLst>
          </p:cNvPr>
          <p:cNvSpPr txBox="1"/>
          <p:nvPr/>
        </p:nvSpPr>
        <p:spPr>
          <a:xfrm>
            <a:off x="9979221" y="16135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1,</a:t>
            </a:r>
            <a:r>
              <a:rPr kumimoji="1" lang="ja-JP" altLang="en-US" dirty="0"/>
              <a:t>タイトル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A03A0FF-EB3D-4D6A-BF92-30F527E7DD85}"/>
              </a:ext>
            </a:extLst>
          </p:cNvPr>
          <p:cNvSpPr txBox="1"/>
          <p:nvPr/>
        </p:nvSpPr>
        <p:spPr>
          <a:xfrm>
            <a:off x="9586700" y="1934651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1_2,</a:t>
            </a:r>
            <a:r>
              <a:rPr kumimoji="1" lang="ja-JP" altLang="en-US" dirty="0"/>
              <a:t> ゲームセレクト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FEAF02-D8D4-464A-AFBD-401F6CBF898F}"/>
              </a:ext>
            </a:extLst>
          </p:cNvPr>
          <p:cNvSpPr txBox="1"/>
          <p:nvPr/>
        </p:nvSpPr>
        <p:spPr>
          <a:xfrm>
            <a:off x="49559" y="89511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1,</a:t>
            </a:r>
            <a:r>
              <a:rPr kumimoji="1" lang="ja-JP" altLang="en-US" dirty="0"/>
              <a:t>タイトル</a:t>
            </a:r>
          </a:p>
        </p:txBody>
      </p:sp>
      <p:graphicFrame>
        <p:nvGraphicFramePr>
          <p:cNvPr id="15" name="表 5">
            <a:extLst>
              <a:ext uri="{FF2B5EF4-FFF2-40B4-BE49-F238E27FC236}">
                <a16:creationId xmlns:a16="http://schemas.microsoft.com/office/drawing/2014/main" id="{60AFF72E-4509-48B8-9AD1-9CB8C0723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43134"/>
              </p:ext>
            </p:extLst>
          </p:nvPr>
        </p:nvGraphicFramePr>
        <p:xfrm>
          <a:off x="361244" y="3904372"/>
          <a:ext cx="8926784" cy="1717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55256">
                  <a:extLst>
                    <a:ext uri="{9D8B030D-6E8A-4147-A177-3AD203B41FA5}">
                      <a16:colId xmlns:a16="http://schemas.microsoft.com/office/drawing/2014/main" val="2691807518"/>
                    </a:ext>
                  </a:extLst>
                </a:gridCol>
                <a:gridCol w="2206943">
                  <a:extLst>
                    <a:ext uri="{9D8B030D-6E8A-4147-A177-3AD203B41FA5}">
                      <a16:colId xmlns:a16="http://schemas.microsoft.com/office/drawing/2014/main" val="3963292861"/>
                    </a:ext>
                  </a:extLst>
                </a:gridCol>
                <a:gridCol w="3273743">
                  <a:extLst>
                    <a:ext uri="{9D8B030D-6E8A-4147-A177-3AD203B41FA5}">
                      <a16:colId xmlns:a16="http://schemas.microsoft.com/office/drawing/2014/main" val="3170851321"/>
                    </a:ext>
                  </a:extLst>
                </a:gridCol>
                <a:gridCol w="1990842">
                  <a:extLst>
                    <a:ext uri="{9D8B030D-6E8A-4147-A177-3AD203B41FA5}">
                      <a16:colId xmlns:a16="http://schemas.microsoft.com/office/drawing/2014/main" val="149338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選択肢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行動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443177"/>
                  </a:ext>
                </a:extLst>
              </a:tr>
              <a:tr h="4429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新しくゲームを始める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セーブデータ選択へ遷移する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新しくセーブデータを保存する場所を決め、</a:t>
                      </a:r>
                      <a:endParaRPr kumimoji="1" lang="en-US" altLang="ja-JP" sz="1200" dirty="0"/>
                    </a:p>
                    <a:p>
                      <a:pPr algn="ctr"/>
                      <a:r>
                        <a:rPr kumimoji="1" lang="ja-JP" altLang="en-US" sz="1200" dirty="0"/>
                        <a:t>ゲームシーンへ遷移する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確認ポップアップを出す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50711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続きから始める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セーブデータ選択へ遷移する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使用するセーブデータを決め、</a:t>
                      </a:r>
                      <a:endParaRPr kumimoji="1" lang="en-US" altLang="ja-JP" sz="1200" dirty="0"/>
                    </a:p>
                    <a:p>
                      <a:pPr algn="ctr"/>
                      <a:r>
                        <a:rPr kumimoji="1" lang="ja-JP" altLang="en-US" sz="1200" dirty="0"/>
                        <a:t>ゲームシーンへ遷移する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確認ポップアップを出す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タイトルに戻る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タイトルシーンへ遷移する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25871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03329B-3CBD-466A-B067-674685B99DCA}"/>
              </a:ext>
            </a:extLst>
          </p:cNvPr>
          <p:cNvSpPr txBox="1"/>
          <p:nvPr/>
        </p:nvSpPr>
        <p:spPr>
          <a:xfrm>
            <a:off x="49559" y="3280147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1_2,</a:t>
            </a:r>
            <a:r>
              <a:rPr kumimoji="1" lang="ja-JP" altLang="en-US" dirty="0"/>
              <a:t>タイトル内ゲームセレクト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E7FFBAF-D929-4617-8741-9281473420A8}"/>
              </a:ext>
            </a:extLst>
          </p:cNvPr>
          <p:cNvSpPr/>
          <p:nvPr/>
        </p:nvSpPr>
        <p:spPr>
          <a:xfrm>
            <a:off x="9406148" y="4227910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ABF00F1-B3A4-42B4-8780-3B42CAE7952D}"/>
              </a:ext>
            </a:extLst>
          </p:cNvPr>
          <p:cNvSpPr txBox="1"/>
          <p:nvPr/>
        </p:nvSpPr>
        <p:spPr>
          <a:xfrm>
            <a:off x="9238309" y="4403875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 セーブデータ１</a:t>
            </a:r>
            <a:endParaRPr lang="en-US" altLang="ja-JP" sz="14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セーブデータ</a:t>
            </a:r>
            <a:r>
              <a:rPr kumimoji="1" lang="en-US" altLang="ja-JP" sz="14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セーブデータ</a:t>
            </a:r>
            <a:r>
              <a:rPr lang="en-US" altLang="ja-JP" sz="14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ja-JP" altLang="en-US" sz="1400" dirty="0">
                <a:solidFill>
                  <a:schemeClr val="bg1"/>
                </a:solidFill>
              </a:rPr>
              <a:t>タイトルに戻る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BBF243-EB95-45CF-9A3C-4ACA875D902E}"/>
              </a:ext>
            </a:extLst>
          </p:cNvPr>
          <p:cNvSpPr txBox="1"/>
          <p:nvPr/>
        </p:nvSpPr>
        <p:spPr>
          <a:xfrm>
            <a:off x="9424878" y="3803344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1_3,</a:t>
            </a:r>
            <a:r>
              <a:rPr kumimoji="1" lang="ja-JP" altLang="en-US" dirty="0"/>
              <a:t> セーブデータ選択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62AA550-E41E-4825-8CC9-A3722104658A}"/>
              </a:ext>
            </a:extLst>
          </p:cNvPr>
          <p:cNvSpPr/>
          <p:nvPr/>
        </p:nvSpPr>
        <p:spPr>
          <a:xfrm>
            <a:off x="9406148" y="5562503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B1D95B1-C0E8-41F5-B135-6E00A534DDB1}"/>
              </a:ext>
            </a:extLst>
          </p:cNvPr>
          <p:cNvSpPr txBox="1"/>
          <p:nvPr/>
        </p:nvSpPr>
        <p:spPr>
          <a:xfrm>
            <a:off x="9238309" y="5738468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 セーブデータ１</a:t>
            </a:r>
            <a:endParaRPr lang="en-US" altLang="ja-JP" sz="14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セーブデータ</a:t>
            </a:r>
            <a:r>
              <a:rPr kumimoji="1" lang="en-US" altLang="ja-JP" sz="14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セーブデータ</a:t>
            </a:r>
            <a:r>
              <a:rPr lang="en-US" altLang="ja-JP" sz="14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ja-JP" altLang="en-US" sz="1400" dirty="0">
                <a:solidFill>
                  <a:schemeClr val="bg1"/>
                </a:solidFill>
              </a:rPr>
              <a:t>タイトルに戻る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7C2FA132-FDA2-4833-B32F-6E0E4DE1E3AD}"/>
              </a:ext>
            </a:extLst>
          </p:cNvPr>
          <p:cNvSpPr/>
          <p:nvPr/>
        </p:nvSpPr>
        <p:spPr>
          <a:xfrm>
            <a:off x="9979221" y="5806293"/>
            <a:ext cx="1369089" cy="76434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392B1B6-FA4E-43C2-A770-7E0CE4641B07}"/>
              </a:ext>
            </a:extLst>
          </p:cNvPr>
          <p:cNvSpPr/>
          <p:nvPr/>
        </p:nvSpPr>
        <p:spPr>
          <a:xfrm>
            <a:off x="9389062" y="5911589"/>
            <a:ext cx="24860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ja-JP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このデータで</a:t>
            </a:r>
            <a:endParaRPr lang="en-US" altLang="ja-JP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始めますか？</a:t>
            </a:r>
            <a:endParaRPr lang="ja-JP" alt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E642DAB-3924-4C6E-8309-4D3244D38A64}"/>
              </a:ext>
            </a:extLst>
          </p:cNvPr>
          <p:cNvSpPr txBox="1"/>
          <p:nvPr/>
        </p:nvSpPr>
        <p:spPr>
          <a:xfrm>
            <a:off x="2627779" y="262758"/>
            <a:ext cx="3550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A</a:t>
            </a:r>
            <a:r>
              <a:rPr kumimoji="1" lang="ja-JP" altLang="en-US" dirty="0"/>
              <a:t>ボタンで進む</a:t>
            </a:r>
            <a:r>
              <a:rPr kumimoji="1" lang="en-US" altLang="ja-JP" dirty="0"/>
              <a:t>,B</a:t>
            </a:r>
            <a:r>
              <a:rPr kumimoji="1" lang="ja-JP" altLang="en-US" dirty="0"/>
              <a:t>ボタンで戻る</a:t>
            </a:r>
            <a:endParaRPr kumimoji="1" lang="en-US" altLang="ja-JP" dirty="0"/>
          </a:p>
          <a:p>
            <a:r>
              <a:rPr lang="ja-JP" altLang="en-US" dirty="0"/>
              <a:t>・上下キーで選択する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69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58AB9B-EB27-4969-8288-14A901438A48}"/>
              </a:ext>
            </a:extLst>
          </p:cNvPr>
          <p:cNvSpPr txBox="1"/>
          <p:nvPr/>
        </p:nvSpPr>
        <p:spPr>
          <a:xfrm>
            <a:off x="361244" y="2822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ランキング画面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36A9C8-8ACC-4953-A173-EB66C738E445}"/>
              </a:ext>
            </a:extLst>
          </p:cNvPr>
          <p:cNvSpPr txBox="1"/>
          <p:nvPr/>
        </p:nvSpPr>
        <p:spPr>
          <a:xfrm>
            <a:off x="49559" y="895116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2,</a:t>
            </a:r>
            <a:r>
              <a:rPr lang="ja-JP" altLang="en-US" dirty="0"/>
              <a:t>ランキング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9F7F8C9-33B0-49F3-8A8C-2041F88F76A6}"/>
              </a:ext>
            </a:extLst>
          </p:cNvPr>
          <p:cNvSpPr/>
          <p:nvPr/>
        </p:nvSpPr>
        <p:spPr>
          <a:xfrm>
            <a:off x="9212695" y="655879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BF4495-791F-4BA1-BFFA-87D12E0406E5}"/>
              </a:ext>
            </a:extLst>
          </p:cNvPr>
          <p:cNvSpPr txBox="1"/>
          <p:nvPr/>
        </p:nvSpPr>
        <p:spPr>
          <a:xfrm>
            <a:off x="9805540" y="74875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ランキング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BCA6EB-4268-4C28-8EB8-1B0487367590}"/>
              </a:ext>
            </a:extLst>
          </p:cNvPr>
          <p:cNvSpPr txBox="1"/>
          <p:nvPr/>
        </p:nvSpPr>
        <p:spPr>
          <a:xfrm>
            <a:off x="9564473" y="998819"/>
            <a:ext cx="529312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bg1"/>
                </a:solidFill>
              </a:rPr>
              <a:t>1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2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3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4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5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9A13E7E-5519-42AF-96A9-2A8036990BEE}"/>
              </a:ext>
            </a:extLst>
          </p:cNvPr>
          <p:cNvSpPr txBox="1"/>
          <p:nvPr/>
        </p:nvSpPr>
        <p:spPr>
          <a:xfrm>
            <a:off x="9670352" y="254388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,</a:t>
            </a:r>
            <a:r>
              <a:rPr kumimoji="1" lang="ja-JP" altLang="en-US" dirty="0"/>
              <a:t>ランキング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AA02BA8-0C8C-4728-8CE8-E46C08C6EA89}"/>
              </a:ext>
            </a:extLst>
          </p:cNvPr>
          <p:cNvSpPr txBox="1"/>
          <p:nvPr/>
        </p:nvSpPr>
        <p:spPr>
          <a:xfrm>
            <a:off x="609162" y="1508010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・ボスを倒したタイムでランキングを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～</a:t>
            </a:r>
            <a:r>
              <a:rPr kumimoji="1" lang="en-US" altLang="ja-JP" dirty="0"/>
              <a:t>5</a:t>
            </a:r>
            <a:r>
              <a:rPr kumimoji="1" lang="ja-JP" altLang="en-US" dirty="0"/>
              <a:t>位決定する</a:t>
            </a:r>
            <a:endParaRPr kumimoji="1" lang="en-US" altLang="ja-JP" dirty="0"/>
          </a:p>
          <a:p>
            <a:r>
              <a:rPr kumimoji="1" lang="ja-JP" altLang="en-US" dirty="0"/>
              <a:t>・出来ればネットランキングにしたいが、とりあえず外部データ保存の方向</a:t>
            </a:r>
            <a:endParaRPr kumimoji="1" lang="en-US" altLang="ja-JP" dirty="0"/>
          </a:p>
          <a:p>
            <a:r>
              <a:rPr kumimoji="1" lang="ja-JP" altLang="en-US" dirty="0"/>
              <a:t>・初期</a:t>
            </a:r>
            <a:r>
              <a:rPr lang="ja-JP" altLang="en-US" dirty="0"/>
              <a:t>は</a:t>
            </a:r>
            <a:r>
              <a:rPr lang="en-US" altLang="ja-JP" dirty="0"/>
              <a:t>0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B</a:t>
            </a:r>
            <a:r>
              <a:rPr lang="ja-JP" altLang="en-US" dirty="0"/>
              <a:t>ボタンでタイトル画面に戻る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BECB32-079C-4C31-8475-AD76947D786F}"/>
              </a:ext>
            </a:extLst>
          </p:cNvPr>
          <p:cNvSpPr txBox="1"/>
          <p:nvPr/>
        </p:nvSpPr>
        <p:spPr>
          <a:xfrm>
            <a:off x="49559" y="2890437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3,</a:t>
            </a:r>
            <a:r>
              <a:rPr lang="ja-JP" altLang="en-US" dirty="0"/>
              <a:t>オプション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3610C25-04BB-42AF-985C-7145124E993C}"/>
              </a:ext>
            </a:extLst>
          </p:cNvPr>
          <p:cNvSpPr txBox="1"/>
          <p:nvPr/>
        </p:nvSpPr>
        <p:spPr>
          <a:xfrm>
            <a:off x="609162" y="3503331"/>
            <a:ext cx="6167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BGM</a:t>
            </a:r>
            <a:r>
              <a:rPr kumimoji="1" lang="ja-JP" altLang="en-US" dirty="0"/>
              <a:t>と</a:t>
            </a:r>
            <a:r>
              <a:rPr kumimoji="1" lang="en-US" altLang="ja-JP" dirty="0"/>
              <a:t>SE</a:t>
            </a:r>
            <a:r>
              <a:rPr lang="ja-JP" altLang="en-US" dirty="0"/>
              <a:t>の音量調整を</a:t>
            </a:r>
            <a:r>
              <a:rPr kumimoji="1" lang="ja-JP" altLang="en-US" dirty="0"/>
              <a:t>カーソルバー形式で行う</a:t>
            </a:r>
            <a:endParaRPr lang="en-US" altLang="ja-JP" dirty="0"/>
          </a:p>
          <a:p>
            <a:r>
              <a:rPr kumimoji="1" lang="ja-JP" altLang="en-US" dirty="0"/>
              <a:t>・初期は</a:t>
            </a:r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  <a:endParaRPr kumimoji="1" lang="en-US" altLang="ja-JP" dirty="0"/>
          </a:p>
          <a:p>
            <a:r>
              <a:rPr kumimoji="1" lang="ja-JP" altLang="en-US" dirty="0"/>
              <a:t>・コントローラの振動はボタンを押して</a:t>
            </a:r>
            <a:r>
              <a:rPr kumimoji="1" lang="en-US" altLang="ja-JP" dirty="0"/>
              <a:t>ON/OFF</a:t>
            </a:r>
            <a:r>
              <a:rPr kumimoji="1" lang="ja-JP" altLang="en-US" dirty="0"/>
              <a:t>切り替え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B</a:t>
            </a:r>
            <a:r>
              <a:rPr lang="ja-JP" altLang="en-US" dirty="0"/>
              <a:t>ボタンでタイトル画面に戻る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62BC357-AB54-4426-B6A7-238220697DB3}"/>
              </a:ext>
            </a:extLst>
          </p:cNvPr>
          <p:cNvSpPr/>
          <p:nvPr/>
        </p:nvSpPr>
        <p:spPr>
          <a:xfrm>
            <a:off x="9212695" y="3131165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1A440DB-03D9-4ABF-8EBE-380D6F380389}"/>
              </a:ext>
            </a:extLst>
          </p:cNvPr>
          <p:cNvSpPr txBox="1"/>
          <p:nvPr/>
        </p:nvSpPr>
        <p:spPr>
          <a:xfrm>
            <a:off x="9815470" y="31949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オプション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34ACC7C-F8BF-43A3-A14D-F6F22E4533E2}"/>
              </a:ext>
            </a:extLst>
          </p:cNvPr>
          <p:cNvSpPr txBox="1"/>
          <p:nvPr/>
        </p:nvSpPr>
        <p:spPr>
          <a:xfrm>
            <a:off x="9256684" y="345242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solidFill>
                  <a:schemeClr val="bg1"/>
                </a:solidFill>
              </a:rPr>
              <a:t>音量調整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C55D1B3-2C67-4CA8-AEE0-8A97F378D2A2}"/>
              </a:ext>
            </a:extLst>
          </p:cNvPr>
          <p:cNvSpPr txBox="1"/>
          <p:nvPr/>
        </p:nvSpPr>
        <p:spPr>
          <a:xfrm>
            <a:off x="9729730" y="367012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</a:rPr>
              <a:t>BGM…</a:t>
            </a:r>
          </a:p>
          <a:p>
            <a:r>
              <a:rPr lang="en-US" altLang="ja-JP" sz="900" dirty="0">
                <a:solidFill>
                  <a:schemeClr val="bg1"/>
                </a:solidFill>
              </a:rPr>
              <a:t>SE…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274817A-3336-47C2-A326-985EE5F34E66}"/>
              </a:ext>
            </a:extLst>
          </p:cNvPr>
          <p:cNvSpPr txBox="1"/>
          <p:nvPr/>
        </p:nvSpPr>
        <p:spPr>
          <a:xfrm>
            <a:off x="9404160" y="394768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solidFill>
                  <a:schemeClr val="bg1"/>
                </a:solidFill>
              </a:rPr>
              <a:t>振動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0891D03-964C-455C-8B8E-F83C348909D1}"/>
              </a:ext>
            </a:extLst>
          </p:cNvPr>
          <p:cNvSpPr txBox="1"/>
          <p:nvPr/>
        </p:nvSpPr>
        <p:spPr>
          <a:xfrm>
            <a:off x="9758664" y="4139145"/>
            <a:ext cx="638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</a:rPr>
              <a:t>ON/OFF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55E84CC-BE31-4327-B948-3699D2C4E906}"/>
              </a:ext>
            </a:extLst>
          </p:cNvPr>
          <p:cNvSpPr txBox="1"/>
          <p:nvPr/>
        </p:nvSpPr>
        <p:spPr>
          <a:xfrm>
            <a:off x="9627918" y="2768957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,</a:t>
            </a:r>
            <a:r>
              <a:rPr kumimoji="1" lang="ja-JP" altLang="en-US" dirty="0"/>
              <a:t>オプション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BB4A46D-B8F4-494D-9DC4-EF35FE506921}"/>
              </a:ext>
            </a:extLst>
          </p:cNvPr>
          <p:cNvSpPr/>
          <p:nvPr/>
        </p:nvSpPr>
        <p:spPr>
          <a:xfrm>
            <a:off x="10279856" y="3740944"/>
            <a:ext cx="1012032" cy="61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0390F5A-E544-4BA8-80A6-BD7035D6AFD0}"/>
              </a:ext>
            </a:extLst>
          </p:cNvPr>
          <p:cNvSpPr/>
          <p:nvPr/>
        </p:nvSpPr>
        <p:spPr>
          <a:xfrm>
            <a:off x="10279856" y="3885269"/>
            <a:ext cx="1012032" cy="61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87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E5826FD-D5AF-4B6D-86DB-D215D98AE3A0}"/>
              </a:ext>
            </a:extLst>
          </p:cNvPr>
          <p:cNvSpPr/>
          <p:nvPr/>
        </p:nvSpPr>
        <p:spPr>
          <a:xfrm>
            <a:off x="485422" y="1272821"/>
            <a:ext cx="7608711" cy="4605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050DA6-3064-4966-B883-C5FC9D7A6816}"/>
              </a:ext>
            </a:extLst>
          </p:cNvPr>
          <p:cNvSpPr/>
          <p:nvPr/>
        </p:nvSpPr>
        <p:spPr>
          <a:xfrm>
            <a:off x="1711851" y="1413929"/>
            <a:ext cx="3544711" cy="3273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HP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F07A3D6-63F6-4407-A177-B486DB9EC4C9}"/>
              </a:ext>
            </a:extLst>
          </p:cNvPr>
          <p:cNvSpPr/>
          <p:nvPr/>
        </p:nvSpPr>
        <p:spPr>
          <a:xfrm>
            <a:off x="1834443" y="5283199"/>
            <a:ext cx="5046135" cy="2201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  <a:r>
              <a:rPr kumimoji="1" lang="en-US" altLang="ja-JP" dirty="0"/>
              <a:t>1:HP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305829A-C20C-4CBB-8480-A52BFD572E1A}"/>
              </a:ext>
            </a:extLst>
          </p:cNvPr>
          <p:cNvSpPr/>
          <p:nvPr/>
        </p:nvSpPr>
        <p:spPr>
          <a:xfrm>
            <a:off x="1834443" y="5585177"/>
            <a:ext cx="5046135" cy="2201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  <a:r>
              <a:rPr kumimoji="1" lang="en-US" altLang="ja-JP" dirty="0"/>
              <a:t>2:HP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BF8DFAF-6C4B-4C0E-B00D-5E47F7C19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333" y="1681602"/>
            <a:ext cx="3206972" cy="277359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7E3A820-80D9-4498-B1B8-D0282D9A4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64" y="3679955"/>
            <a:ext cx="1428266" cy="1428266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4F6D159-E6D6-4BC1-9B7F-F535EC2FD9C3}"/>
              </a:ext>
            </a:extLst>
          </p:cNvPr>
          <p:cNvSpPr/>
          <p:nvPr/>
        </p:nvSpPr>
        <p:spPr>
          <a:xfrm>
            <a:off x="6073422" y="1532466"/>
            <a:ext cx="1828798" cy="2483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ドロップアイテム数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0F65272-AFFA-40FD-B475-26C64E869071}"/>
              </a:ext>
            </a:extLst>
          </p:cNvPr>
          <p:cNvSpPr/>
          <p:nvPr/>
        </p:nvSpPr>
        <p:spPr>
          <a:xfrm>
            <a:off x="6395156" y="1871131"/>
            <a:ext cx="1264353" cy="3302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コンボ数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C118DEA-6F68-4F05-951E-C6F69407368E}"/>
              </a:ext>
            </a:extLst>
          </p:cNvPr>
          <p:cNvSpPr/>
          <p:nvPr/>
        </p:nvSpPr>
        <p:spPr>
          <a:xfrm>
            <a:off x="1969175" y="1834889"/>
            <a:ext cx="1738487" cy="22013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</a:t>
            </a:r>
            <a:r>
              <a:rPr kumimoji="1" lang="ja-JP" altLang="en-US" sz="1400" dirty="0"/>
              <a:t>・</a:t>
            </a:r>
            <a:r>
              <a:rPr kumimoji="1" lang="en-US" altLang="ja-JP" sz="1400" dirty="0"/>
              <a:t>T</a:t>
            </a:r>
            <a:r>
              <a:rPr kumimoji="1" lang="ja-JP" altLang="en-US" sz="1400" dirty="0"/>
              <a:t>ゲージ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159895DE-6E39-472C-B2AD-0AD338E5947D}"/>
              </a:ext>
            </a:extLst>
          </p:cNvPr>
          <p:cNvSpPr/>
          <p:nvPr/>
        </p:nvSpPr>
        <p:spPr>
          <a:xfrm>
            <a:off x="570832" y="1316372"/>
            <a:ext cx="1027677" cy="57432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スタイルレベル</a:t>
            </a:r>
            <a:endParaRPr kumimoji="1" lang="en-US" altLang="ja-JP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56BBDCE-D2B0-45F3-87C6-A528F5E723FA}"/>
              </a:ext>
            </a:extLst>
          </p:cNvPr>
          <p:cNvSpPr txBox="1"/>
          <p:nvPr/>
        </p:nvSpPr>
        <p:spPr>
          <a:xfrm>
            <a:off x="485422" y="270933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ゲーム画面見本</a:t>
            </a:r>
            <a:r>
              <a:rPr kumimoji="1" lang="en-US" altLang="ja-JP" sz="2400" dirty="0"/>
              <a:t>_</a:t>
            </a:r>
            <a:r>
              <a:rPr kumimoji="1" lang="ja-JP" altLang="en-US" sz="2400" dirty="0"/>
              <a:t>ボス戦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E4649B7-0649-4DDE-B43D-5B383EE32137}"/>
              </a:ext>
            </a:extLst>
          </p:cNvPr>
          <p:cNvSpPr txBox="1"/>
          <p:nvPr/>
        </p:nvSpPr>
        <p:spPr>
          <a:xfrm>
            <a:off x="8717034" y="132433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灰色の</a:t>
            </a:r>
            <a:r>
              <a:rPr kumimoji="1" lang="en-US" altLang="ja-JP" dirty="0"/>
              <a:t>UI</a:t>
            </a:r>
            <a:r>
              <a:rPr kumimoji="1" lang="ja-JP" altLang="en-US" dirty="0"/>
              <a:t>は実装未定内容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3D7BC9-4710-4E42-8D05-8E48D5263C3A}"/>
              </a:ext>
            </a:extLst>
          </p:cNvPr>
          <p:cNvSpPr txBox="1"/>
          <p:nvPr/>
        </p:nvSpPr>
        <p:spPr>
          <a:xfrm>
            <a:off x="8303253" y="898098"/>
            <a:ext cx="3668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r>
              <a:rPr lang="ja-JP" altLang="en-US" b="1" dirty="0"/>
              <a:t>プレイヤーの</a:t>
            </a:r>
            <a:r>
              <a:rPr lang="en-US" altLang="ja-JP" b="1" dirty="0"/>
              <a:t>HP</a:t>
            </a:r>
          </a:p>
          <a:p>
            <a:r>
              <a:rPr lang="ja-JP" altLang="en-US" dirty="0"/>
              <a:t>　　なくなったらゲームオーバー</a:t>
            </a:r>
            <a:endParaRPr lang="en-US" altLang="ja-JP" dirty="0"/>
          </a:p>
          <a:p>
            <a:r>
              <a:rPr kumimoji="1" lang="ja-JP" altLang="en-US" dirty="0"/>
              <a:t>②</a:t>
            </a:r>
            <a:r>
              <a:rPr kumimoji="1" lang="ja-JP" altLang="en-US" b="1" dirty="0"/>
              <a:t>敵</a:t>
            </a:r>
            <a:r>
              <a:rPr kumimoji="1" lang="en-US" altLang="ja-JP" b="1" dirty="0"/>
              <a:t>HP</a:t>
            </a:r>
          </a:p>
          <a:p>
            <a:r>
              <a:rPr kumimoji="1" lang="ja-JP" altLang="en-US" dirty="0"/>
              <a:t>　　なくなったらゲームクリア</a:t>
            </a:r>
            <a:endParaRPr kumimoji="1" lang="en-US" altLang="ja-JP" dirty="0"/>
          </a:p>
          <a:p>
            <a:r>
              <a:rPr lang="ja-JP" altLang="en-US" dirty="0"/>
              <a:t>③</a:t>
            </a:r>
            <a:r>
              <a:rPr lang="ja-JP" altLang="en-US" b="1" dirty="0"/>
              <a:t>ドロップアイテム数</a:t>
            </a:r>
            <a:endParaRPr lang="en-US" altLang="ja-JP" b="1" dirty="0"/>
          </a:p>
          <a:p>
            <a:r>
              <a:rPr lang="ja-JP" altLang="en-US" dirty="0"/>
              <a:t>　　敵を攻撃したらドロップするアイテムの所持数</a:t>
            </a:r>
            <a:endParaRPr lang="en-US" altLang="ja-JP" dirty="0"/>
          </a:p>
          <a:p>
            <a:r>
              <a:rPr kumimoji="1" lang="ja-JP" altLang="en-US" dirty="0"/>
              <a:t>④</a:t>
            </a:r>
            <a:r>
              <a:rPr kumimoji="1" lang="ja-JP" altLang="en-US" b="1" dirty="0"/>
              <a:t>コンボ数</a:t>
            </a:r>
            <a:endParaRPr kumimoji="1" lang="en-US" altLang="ja-JP" b="1" dirty="0"/>
          </a:p>
          <a:p>
            <a:r>
              <a:rPr kumimoji="1" lang="ja-JP" altLang="en-US" dirty="0"/>
              <a:t>　　攻撃を連続して行った場合に表示されるコンボ数</a:t>
            </a:r>
            <a:endParaRPr kumimoji="1" lang="en-US" altLang="ja-JP" dirty="0"/>
          </a:p>
          <a:p>
            <a:r>
              <a:rPr lang="ja-JP" altLang="en-US" dirty="0"/>
              <a:t>　　一度ダメージを受けると</a:t>
            </a:r>
            <a:endParaRPr lang="en-US" altLang="ja-JP" dirty="0"/>
          </a:p>
          <a:p>
            <a:r>
              <a:rPr lang="ja-JP" altLang="en-US" dirty="0"/>
              <a:t>コンボは最初からになる</a:t>
            </a:r>
            <a:endParaRPr lang="en-US" altLang="ja-JP" dirty="0"/>
          </a:p>
          <a:p>
            <a:r>
              <a:rPr kumimoji="1" lang="ja-JP" altLang="en-US" dirty="0"/>
              <a:t>⑤</a:t>
            </a:r>
            <a:r>
              <a:rPr kumimoji="1" lang="ja-JP" altLang="en-US" b="1" dirty="0"/>
              <a:t>スタイルレベル</a:t>
            </a:r>
            <a:endParaRPr kumimoji="1" lang="en-US" altLang="ja-JP" b="1" dirty="0"/>
          </a:p>
          <a:p>
            <a:r>
              <a:rPr lang="ja-JP" altLang="en-US" b="1" dirty="0"/>
              <a:t>　　</a:t>
            </a:r>
            <a:r>
              <a:rPr lang="ja-JP" altLang="en-US" sz="1600" dirty="0"/>
              <a:t>スタイル</a:t>
            </a:r>
            <a:r>
              <a:rPr lang="en-US" altLang="ja-JP" sz="1600" dirty="0"/>
              <a:t>EXP</a:t>
            </a:r>
            <a:r>
              <a:rPr lang="ja-JP" altLang="en-US" sz="1600" dirty="0"/>
              <a:t>が貯まると上がる</a:t>
            </a:r>
            <a:endParaRPr lang="en-US" altLang="ja-JP" dirty="0"/>
          </a:p>
          <a:p>
            <a:r>
              <a:rPr kumimoji="1" lang="ja-JP" altLang="en-US" dirty="0"/>
              <a:t>レベルが上がると攻撃力も上がる</a:t>
            </a:r>
            <a:endParaRPr kumimoji="1" lang="en-US" altLang="ja-JP" dirty="0"/>
          </a:p>
          <a:p>
            <a:r>
              <a:rPr kumimoji="1" lang="ja-JP" altLang="en-US" dirty="0"/>
              <a:t>⑥</a:t>
            </a:r>
            <a:r>
              <a:rPr kumimoji="1" lang="ja-JP" altLang="en-US" b="1" dirty="0"/>
              <a:t>スタイル</a:t>
            </a:r>
            <a:r>
              <a:rPr kumimoji="1" lang="en-US" altLang="ja-JP" b="1" dirty="0"/>
              <a:t>EXP</a:t>
            </a:r>
          </a:p>
          <a:p>
            <a:r>
              <a:rPr kumimoji="1" lang="ja-JP" altLang="en-US" b="1" dirty="0"/>
              <a:t>　　</a:t>
            </a:r>
            <a:r>
              <a:rPr kumimoji="1" lang="ja-JP" altLang="en-US" dirty="0"/>
              <a:t>敵を倒すと獲得できる経験値</a:t>
            </a:r>
            <a:endParaRPr kumimoji="1" lang="en-US" altLang="ja-JP" dirty="0"/>
          </a:p>
          <a:p>
            <a:r>
              <a:rPr lang="ja-JP" altLang="en-US" dirty="0"/>
              <a:t>ゲージが満タンになるとスタイルレベルが上がる。</a:t>
            </a:r>
            <a:endParaRPr kumimoji="1" lang="en-US" altLang="ja-JP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BB7B8E-F9B9-483C-BB0D-4F2166E6C2C8}"/>
              </a:ext>
            </a:extLst>
          </p:cNvPr>
          <p:cNvSpPr/>
          <p:nvPr/>
        </p:nvSpPr>
        <p:spPr>
          <a:xfrm>
            <a:off x="1562859" y="1179239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14C98BDB-ACCE-44AA-9889-CA13FB56E46B}"/>
              </a:ext>
            </a:extLst>
          </p:cNvPr>
          <p:cNvSpPr/>
          <p:nvPr/>
        </p:nvSpPr>
        <p:spPr>
          <a:xfrm>
            <a:off x="1619723" y="5090914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CB8CC66-11AD-4566-B616-695F6D635F53}"/>
              </a:ext>
            </a:extLst>
          </p:cNvPr>
          <p:cNvSpPr/>
          <p:nvPr/>
        </p:nvSpPr>
        <p:spPr>
          <a:xfrm>
            <a:off x="5864302" y="1326135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5992B4A-4B5B-454F-8055-84DC7ADBE641}"/>
              </a:ext>
            </a:extLst>
          </p:cNvPr>
          <p:cNvSpPr/>
          <p:nvPr/>
        </p:nvSpPr>
        <p:spPr>
          <a:xfrm>
            <a:off x="6143378" y="1780633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28E8DAE-E8E0-46EF-9992-F047631279F0}"/>
              </a:ext>
            </a:extLst>
          </p:cNvPr>
          <p:cNvSpPr/>
          <p:nvPr/>
        </p:nvSpPr>
        <p:spPr>
          <a:xfrm>
            <a:off x="395665" y="1217988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5740A97-A19E-4C8E-96B0-1F23AC0E7C80}"/>
              </a:ext>
            </a:extLst>
          </p:cNvPr>
          <p:cNvSpPr/>
          <p:nvPr/>
        </p:nvSpPr>
        <p:spPr>
          <a:xfrm>
            <a:off x="516863" y="1789728"/>
            <a:ext cx="1167194" cy="3813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スタイル</a:t>
            </a:r>
            <a:r>
              <a:rPr kumimoji="1" lang="en-US" altLang="ja-JP" sz="1050" dirty="0"/>
              <a:t>EXP</a:t>
            </a:r>
            <a:endParaRPr kumimoji="1" lang="ja-JP" altLang="en-US" sz="1050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785676B5-2550-47B7-826D-E0F1BB30F21E}"/>
              </a:ext>
            </a:extLst>
          </p:cNvPr>
          <p:cNvSpPr/>
          <p:nvPr/>
        </p:nvSpPr>
        <p:spPr>
          <a:xfrm>
            <a:off x="356448" y="1834889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9A4F5B-2282-4F66-90BF-7A911C739A7C}"/>
              </a:ext>
            </a:extLst>
          </p:cNvPr>
          <p:cNvSpPr txBox="1"/>
          <p:nvPr/>
        </p:nvSpPr>
        <p:spPr>
          <a:xfrm>
            <a:off x="825132" y="6030519"/>
            <a:ext cx="7064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②片方の敵の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がなくなると、残ったもう片方の敵の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を基準に</a:t>
            </a:r>
            <a:endParaRPr kumimoji="1" lang="en-US" altLang="ja-JP" dirty="0"/>
          </a:p>
          <a:p>
            <a:r>
              <a:rPr kumimoji="1" lang="ja-JP" altLang="en-US" dirty="0"/>
              <a:t>新しい敵</a:t>
            </a:r>
            <a:r>
              <a:rPr kumimoji="1" lang="en-US" altLang="ja-JP" dirty="0"/>
              <a:t>(</a:t>
            </a:r>
            <a:r>
              <a:rPr kumimoji="1" lang="ja-JP" altLang="en-US" dirty="0"/>
              <a:t>設定的には合体した敵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と戦う。</a:t>
            </a:r>
          </a:p>
        </p:txBody>
      </p:sp>
    </p:spTree>
    <p:extLst>
      <p:ext uri="{BB962C8B-B14F-4D97-AF65-F5344CB8AC3E}">
        <p14:creationId xmlns:p14="http://schemas.microsoft.com/office/powerpoint/2010/main" val="55436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E5826FD-D5AF-4B6D-86DB-D215D98AE3A0}"/>
              </a:ext>
            </a:extLst>
          </p:cNvPr>
          <p:cNvSpPr/>
          <p:nvPr/>
        </p:nvSpPr>
        <p:spPr>
          <a:xfrm>
            <a:off x="485422" y="1272821"/>
            <a:ext cx="7608711" cy="4605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050DA6-3064-4966-B883-C5FC9D7A6816}"/>
              </a:ext>
            </a:extLst>
          </p:cNvPr>
          <p:cNvSpPr/>
          <p:nvPr/>
        </p:nvSpPr>
        <p:spPr>
          <a:xfrm>
            <a:off x="1711851" y="1413929"/>
            <a:ext cx="3544711" cy="3273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HP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F07A3D6-63F6-4407-A177-B486DB9EC4C9}"/>
              </a:ext>
            </a:extLst>
          </p:cNvPr>
          <p:cNvSpPr/>
          <p:nvPr/>
        </p:nvSpPr>
        <p:spPr>
          <a:xfrm>
            <a:off x="1834443" y="5283199"/>
            <a:ext cx="5046135" cy="4091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  <a:r>
              <a:rPr kumimoji="1" lang="en-US" altLang="ja-JP" dirty="0"/>
              <a:t>:HP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7E3A820-80D9-4498-B1B8-D0282D9A4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64" y="3679955"/>
            <a:ext cx="1428266" cy="1428266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4F6D159-E6D6-4BC1-9B7F-F535EC2FD9C3}"/>
              </a:ext>
            </a:extLst>
          </p:cNvPr>
          <p:cNvSpPr/>
          <p:nvPr/>
        </p:nvSpPr>
        <p:spPr>
          <a:xfrm>
            <a:off x="6073422" y="1532466"/>
            <a:ext cx="1828798" cy="2483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ドロップアイテム数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0F65272-AFFA-40FD-B475-26C64E869071}"/>
              </a:ext>
            </a:extLst>
          </p:cNvPr>
          <p:cNvSpPr/>
          <p:nvPr/>
        </p:nvSpPr>
        <p:spPr>
          <a:xfrm>
            <a:off x="6395156" y="1871131"/>
            <a:ext cx="1264353" cy="3302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コンボ数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C118DEA-6F68-4F05-951E-C6F69407368E}"/>
              </a:ext>
            </a:extLst>
          </p:cNvPr>
          <p:cNvSpPr/>
          <p:nvPr/>
        </p:nvSpPr>
        <p:spPr>
          <a:xfrm>
            <a:off x="1969175" y="1834889"/>
            <a:ext cx="1738487" cy="22013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</a:t>
            </a:r>
            <a:r>
              <a:rPr kumimoji="1" lang="ja-JP" altLang="en-US" sz="1400" dirty="0"/>
              <a:t>・</a:t>
            </a:r>
            <a:r>
              <a:rPr kumimoji="1" lang="en-US" altLang="ja-JP" sz="1400" dirty="0"/>
              <a:t>T</a:t>
            </a:r>
            <a:r>
              <a:rPr kumimoji="1" lang="ja-JP" altLang="en-US" sz="1400" dirty="0"/>
              <a:t>ゲージ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159895DE-6E39-472C-B2AD-0AD338E5947D}"/>
              </a:ext>
            </a:extLst>
          </p:cNvPr>
          <p:cNvSpPr/>
          <p:nvPr/>
        </p:nvSpPr>
        <p:spPr>
          <a:xfrm>
            <a:off x="570832" y="1316372"/>
            <a:ext cx="1027677" cy="57432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スタイルレベル</a:t>
            </a:r>
            <a:endParaRPr kumimoji="1" lang="en-US" altLang="ja-JP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56BBDCE-D2B0-45F3-87C6-A528F5E723FA}"/>
              </a:ext>
            </a:extLst>
          </p:cNvPr>
          <p:cNvSpPr txBox="1"/>
          <p:nvPr/>
        </p:nvSpPr>
        <p:spPr>
          <a:xfrm>
            <a:off x="485422" y="270933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ゲーム画面見本</a:t>
            </a:r>
            <a:r>
              <a:rPr kumimoji="1" lang="en-US" altLang="ja-JP" sz="2400" dirty="0"/>
              <a:t>_</a:t>
            </a:r>
            <a:r>
              <a:rPr kumimoji="1" lang="ja-JP" altLang="en-US" sz="2400" dirty="0"/>
              <a:t>ボス戦</a:t>
            </a:r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E4649B7-0649-4DDE-B43D-5B383EE32137}"/>
              </a:ext>
            </a:extLst>
          </p:cNvPr>
          <p:cNvSpPr txBox="1"/>
          <p:nvPr/>
        </p:nvSpPr>
        <p:spPr>
          <a:xfrm>
            <a:off x="8717034" y="132433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灰色の</a:t>
            </a:r>
            <a:r>
              <a:rPr kumimoji="1" lang="en-US" altLang="ja-JP" dirty="0"/>
              <a:t>UI</a:t>
            </a:r>
            <a:r>
              <a:rPr kumimoji="1" lang="ja-JP" altLang="en-US" dirty="0"/>
              <a:t>は実装未定内容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3D7BC9-4710-4E42-8D05-8E48D5263C3A}"/>
              </a:ext>
            </a:extLst>
          </p:cNvPr>
          <p:cNvSpPr txBox="1"/>
          <p:nvPr/>
        </p:nvSpPr>
        <p:spPr>
          <a:xfrm>
            <a:off x="8303253" y="898098"/>
            <a:ext cx="3668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r>
              <a:rPr lang="ja-JP" altLang="en-US" b="1" dirty="0"/>
              <a:t>プレイヤーの</a:t>
            </a:r>
            <a:r>
              <a:rPr lang="en-US" altLang="ja-JP" b="1" dirty="0"/>
              <a:t>HP</a:t>
            </a:r>
          </a:p>
          <a:p>
            <a:r>
              <a:rPr lang="ja-JP" altLang="en-US" dirty="0"/>
              <a:t>　　なくなったらゲームオーバー</a:t>
            </a:r>
            <a:endParaRPr lang="en-US" altLang="ja-JP" dirty="0"/>
          </a:p>
          <a:p>
            <a:r>
              <a:rPr kumimoji="1" lang="ja-JP" altLang="en-US" dirty="0"/>
              <a:t>②</a:t>
            </a:r>
            <a:r>
              <a:rPr kumimoji="1" lang="ja-JP" altLang="en-US" b="1" dirty="0"/>
              <a:t>敵</a:t>
            </a:r>
            <a:r>
              <a:rPr kumimoji="1" lang="en-US" altLang="ja-JP" b="1" dirty="0"/>
              <a:t>HP</a:t>
            </a:r>
          </a:p>
          <a:p>
            <a:r>
              <a:rPr kumimoji="1" lang="ja-JP" altLang="en-US" dirty="0"/>
              <a:t>　　なくなったらゲームクリア</a:t>
            </a:r>
            <a:endParaRPr kumimoji="1" lang="en-US" altLang="ja-JP" dirty="0"/>
          </a:p>
          <a:p>
            <a:r>
              <a:rPr lang="ja-JP" altLang="en-US" dirty="0"/>
              <a:t>③</a:t>
            </a:r>
            <a:r>
              <a:rPr lang="ja-JP" altLang="en-US" b="1" dirty="0"/>
              <a:t>ドロップアイテム数</a:t>
            </a:r>
            <a:endParaRPr lang="en-US" altLang="ja-JP" b="1" dirty="0"/>
          </a:p>
          <a:p>
            <a:r>
              <a:rPr lang="ja-JP" altLang="en-US" dirty="0"/>
              <a:t>　　敵を攻撃したらドロップするアイテムの所持数</a:t>
            </a:r>
            <a:endParaRPr lang="en-US" altLang="ja-JP" dirty="0"/>
          </a:p>
          <a:p>
            <a:r>
              <a:rPr kumimoji="1" lang="ja-JP" altLang="en-US" dirty="0"/>
              <a:t>④</a:t>
            </a:r>
            <a:r>
              <a:rPr kumimoji="1" lang="ja-JP" altLang="en-US" b="1" dirty="0"/>
              <a:t>コンボ数</a:t>
            </a:r>
            <a:endParaRPr kumimoji="1" lang="en-US" altLang="ja-JP" b="1" dirty="0"/>
          </a:p>
          <a:p>
            <a:r>
              <a:rPr kumimoji="1" lang="ja-JP" altLang="en-US" dirty="0"/>
              <a:t>　　攻撃を連続して行った場合に表示されるコンボ数</a:t>
            </a:r>
            <a:endParaRPr kumimoji="1" lang="en-US" altLang="ja-JP" dirty="0"/>
          </a:p>
          <a:p>
            <a:r>
              <a:rPr lang="ja-JP" altLang="en-US" dirty="0"/>
              <a:t>　　一度ダメージを受けると</a:t>
            </a:r>
            <a:endParaRPr lang="en-US" altLang="ja-JP" dirty="0"/>
          </a:p>
          <a:p>
            <a:r>
              <a:rPr lang="ja-JP" altLang="en-US" dirty="0"/>
              <a:t>コンボは最初からになる</a:t>
            </a:r>
            <a:endParaRPr lang="en-US" altLang="ja-JP" dirty="0"/>
          </a:p>
          <a:p>
            <a:r>
              <a:rPr kumimoji="1" lang="ja-JP" altLang="en-US" dirty="0"/>
              <a:t>⑤</a:t>
            </a:r>
            <a:r>
              <a:rPr kumimoji="1" lang="ja-JP" altLang="en-US" b="1" dirty="0"/>
              <a:t>スタイルレベル</a:t>
            </a:r>
            <a:endParaRPr kumimoji="1" lang="en-US" altLang="ja-JP" b="1" dirty="0"/>
          </a:p>
          <a:p>
            <a:r>
              <a:rPr lang="ja-JP" altLang="en-US" b="1" dirty="0"/>
              <a:t>　　</a:t>
            </a:r>
            <a:r>
              <a:rPr lang="ja-JP" altLang="en-US" sz="1600" dirty="0"/>
              <a:t>スタイル</a:t>
            </a:r>
            <a:r>
              <a:rPr lang="en-US" altLang="ja-JP" sz="1600" dirty="0"/>
              <a:t>EXP</a:t>
            </a:r>
            <a:r>
              <a:rPr lang="ja-JP" altLang="en-US" sz="1600" dirty="0"/>
              <a:t>が貯まると上がる</a:t>
            </a:r>
            <a:endParaRPr lang="en-US" altLang="ja-JP" dirty="0"/>
          </a:p>
          <a:p>
            <a:r>
              <a:rPr kumimoji="1" lang="ja-JP" altLang="en-US" dirty="0"/>
              <a:t>レベルが上がると攻撃力も上がる</a:t>
            </a:r>
            <a:endParaRPr kumimoji="1" lang="en-US" altLang="ja-JP" dirty="0"/>
          </a:p>
          <a:p>
            <a:r>
              <a:rPr kumimoji="1" lang="ja-JP" altLang="en-US" dirty="0"/>
              <a:t>⑥</a:t>
            </a:r>
            <a:r>
              <a:rPr kumimoji="1" lang="ja-JP" altLang="en-US" b="1" dirty="0"/>
              <a:t>スタイル</a:t>
            </a:r>
            <a:r>
              <a:rPr kumimoji="1" lang="en-US" altLang="ja-JP" b="1" dirty="0"/>
              <a:t>EXP</a:t>
            </a:r>
          </a:p>
          <a:p>
            <a:r>
              <a:rPr kumimoji="1" lang="ja-JP" altLang="en-US" b="1" dirty="0"/>
              <a:t>　　</a:t>
            </a:r>
            <a:r>
              <a:rPr kumimoji="1" lang="ja-JP" altLang="en-US" dirty="0"/>
              <a:t>敵を倒すと獲得できる経験値</a:t>
            </a:r>
            <a:endParaRPr kumimoji="1" lang="en-US" altLang="ja-JP" dirty="0"/>
          </a:p>
          <a:p>
            <a:r>
              <a:rPr lang="ja-JP" altLang="en-US" dirty="0"/>
              <a:t>ゲージが満タンになるとスタイルレベルが上がる。</a:t>
            </a:r>
            <a:endParaRPr kumimoji="1" lang="en-US" altLang="ja-JP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BB7B8E-F9B9-483C-BB0D-4F2166E6C2C8}"/>
              </a:ext>
            </a:extLst>
          </p:cNvPr>
          <p:cNvSpPr/>
          <p:nvPr/>
        </p:nvSpPr>
        <p:spPr>
          <a:xfrm>
            <a:off x="1562859" y="1179239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14C98BDB-ACCE-44AA-9889-CA13FB56E46B}"/>
              </a:ext>
            </a:extLst>
          </p:cNvPr>
          <p:cNvSpPr/>
          <p:nvPr/>
        </p:nvSpPr>
        <p:spPr>
          <a:xfrm>
            <a:off x="1619723" y="5090914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CB8CC66-11AD-4566-B616-695F6D635F53}"/>
              </a:ext>
            </a:extLst>
          </p:cNvPr>
          <p:cNvSpPr/>
          <p:nvPr/>
        </p:nvSpPr>
        <p:spPr>
          <a:xfrm>
            <a:off x="5864302" y="1326135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5992B4A-4B5B-454F-8055-84DC7ADBE641}"/>
              </a:ext>
            </a:extLst>
          </p:cNvPr>
          <p:cNvSpPr/>
          <p:nvPr/>
        </p:nvSpPr>
        <p:spPr>
          <a:xfrm>
            <a:off x="6143378" y="1780633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28E8DAE-E8E0-46EF-9992-F047631279F0}"/>
              </a:ext>
            </a:extLst>
          </p:cNvPr>
          <p:cNvSpPr/>
          <p:nvPr/>
        </p:nvSpPr>
        <p:spPr>
          <a:xfrm>
            <a:off x="395665" y="1217988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5740A97-A19E-4C8E-96B0-1F23AC0E7C80}"/>
              </a:ext>
            </a:extLst>
          </p:cNvPr>
          <p:cNvSpPr/>
          <p:nvPr/>
        </p:nvSpPr>
        <p:spPr>
          <a:xfrm>
            <a:off x="516863" y="1789728"/>
            <a:ext cx="1167194" cy="3813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スタイル</a:t>
            </a:r>
            <a:r>
              <a:rPr kumimoji="1" lang="en-US" altLang="ja-JP" sz="1050" dirty="0"/>
              <a:t>EXP</a:t>
            </a:r>
            <a:endParaRPr kumimoji="1" lang="ja-JP" altLang="en-US" sz="1050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785676B5-2550-47B7-826D-E0F1BB30F21E}"/>
              </a:ext>
            </a:extLst>
          </p:cNvPr>
          <p:cNvSpPr/>
          <p:nvPr/>
        </p:nvSpPr>
        <p:spPr>
          <a:xfrm>
            <a:off x="356448" y="1834889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0F7B723-BF1F-41CE-8A1C-3C7643CE9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244" y="1828195"/>
            <a:ext cx="2537178" cy="2537178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FF2FB94-C817-4D97-8D71-6E4414794397}"/>
              </a:ext>
            </a:extLst>
          </p:cNvPr>
          <p:cNvSpPr txBox="1"/>
          <p:nvPr/>
        </p:nvSpPr>
        <p:spPr>
          <a:xfrm>
            <a:off x="825132" y="6030519"/>
            <a:ext cx="7064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②片方の敵の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がなくなると、残ったもう片方の敵の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を基準に</a:t>
            </a:r>
            <a:endParaRPr kumimoji="1" lang="en-US" altLang="ja-JP" dirty="0"/>
          </a:p>
          <a:p>
            <a:r>
              <a:rPr kumimoji="1" lang="ja-JP" altLang="en-US" dirty="0"/>
              <a:t>新しい敵</a:t>
            </a:r>
            <a:r>
              <a:rPr kumimoji="1" lang="en-US" altLang="ja-JP" dirty="0"/>
              <a:t>(</a:t>
            </a:r>
            <a:r>
              <a:rPr kumimoji="1" lang="ja-JP" altLang="en-US" dirty="0"/>
              <a:t>設定的には合体した敵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と戦う。</a:t>
            </a:r>
          </a:p>
        </p:txBody>
      </p:sp>
    </p:spTree>
    <p:extLst>
      <p:ext uri="{BB962C8B-B14F-4D97-AF65-F5344CB8AC3E}">
        <p14:creationId xmlns:p14="http://schemas.microsoft.com/office/powerpoint/2010/main" val="205582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1404</Words>
  <Application>Microsoft Office PowerPoint</Application>
  <PresentationFormat>ワイド画面</PresentationFormat>
  <Paragraphs>370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川﨑　美琴</dc:creator>
  <cp:lastModifiedBy>川﨑　美琴</cp:lastModifiedBy>
  <cp:revision>42</cp:revision>
  <dcterms:created xsi:type="dcterms:W3CDTF">2024-07-05T05:36:17Z</dcterms:created>
  <dcterms:modified xsi:type="dcterms:W3CDTF">2024-07-10T05:54:56Z</dcterms:modified>
</cp:coreProperties>
</file>