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7" r:id="rId6"/>
    <p:sldId id="268" r:id="rId7"/>
    <p:sldId id="269" r:id="rId8"/>
    <p:sldId id="270" r:id="rId9"/>
    <p:sldId id="258" r:id="rId10"/>
    <p:sldId id="263" r:id="rId11"/>
    <p:sldId id="259" r:id="rId12"/>
    <p:sldId id="257" r:id="rId13"/>
    <p:sldId id="265" r:id="rId14"/>
    <p:sldId id="266" r:id="rId15"/>
    <p:sldId id="264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Tsuchinoko/status/1736821018315174130" TargetMode="External"/><Relationship Id="rId2" Type="http://schemas.openxmlformats.org/officeDocument/2006/relationships/hyperlink" Target="https://qiita.com/tsuchinokoman/items/b6d7f500ab0d05478a2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lib.xsrv.jp/dxprogram.html#N17" TargetMode="External"/><Relationship Id="rId4" Type="http://schemas.openxmlformats.org/officeDocument/2006/relationships/hyperlink" Target="https://dxlib.xsrv.jp/cgi/patiobbs/patio.cgi?mode=past&amp;no=171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AEBC7-0F9A-47D7-8745-9FB584A4E820}"/>
              </a:ext>
            </a:extLst>
          </p:cNvPr>
          <p:cNvSpPr txBox="1"/>
          <p:nvPr/>
        </p:nvSpPr>
        <p:spPr>
          <a:xfrm>
            <a:off x="8771466" y="95673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画面サイズ</a:t>
            </a:r>
            <a:r>
              <a:rPr lang="en-US" altLang="ja-JP" dirty="0"/>
              <a:t>…1920×1000</a:t>
            </a:r>
          </a:p>
          <a:p>
            <a:r>
              <a:rPr kumimoji="1" lang="ja-JP" altLang="en-US" dirty="0"/>
              <a:t>色ビット深度</a:t>
            </a:r>
            <a:r>
              <a:rPr kumimoji="1" lang="en-US" altLang="ja-JP" dirty="0"/>
              <a:t>…32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F2FB94-C817-4D97-8D71-6E4414794397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203200" y="87870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609600" y="335845"/>
            <a:ext cx="936666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■ゲーム条件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ja-JP" altLang="en-US" dirty="0"/>
              <a:t>■コンボランク</a:t>
            </a:r>
            <a:endParaRPr kumimoji="1" lang="en-US" altLang="ja-JP" dirty="0"/>
          </a:p>
          <a:p>
            <a:r>
              <a:rPr lang="ja-JP" altLang="en-US" dirty="0"/>
              <a:t>・ボスから攻撃を受けず、且つ一定時間経過しないうちに攻撃をすると貯まるランク</a:t>
            </a:r>
            <a:endParaRPr lang="en-US" altLang="ja-JP" dirty="0"/>
          </a:p>
          <a:p>
            <a:r>
              <a:rPr kumimoji="1" lang="ja-JP" altLang="en-US" dirty="0"/>
              <a:t>・一番高いランクが最終スコアに反映される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■最終スコア</a:t>
            </a:r>
            <a:endParaRPr kumimoji="1" lang="en-US" altLang="ja-JP" dirty="0"/>
          </a:p>
          <a:p>
            <a:r>
              <a:rPr lang="ja-JP" altLang="en-US" dirty="0"/>
              <a:t>・ボス戦の討伐時間</a:t>
            </a:r>
            <a:r>
              <a:rPr lang="en-US" altLang="ja-JP" dirty="0"/>
              <a:t>×</a:t>
            </a:r>
            <a:r>
              <a:rPr lang="ja-JP" altLang="en-US" dirty="0"/>
              <a:t>最終コンボランク＋タイムスコアの合計で決まる。</a:t>
            </a:r>
            <a:endParaRPr lang="en-US" altLang="ja-JP" dirty="0"/>
          </a:p>
          <a:p>
            <a:r>
              <a:rPr lang="ja-JP" altLang="en-US" dirty="0"/>
              <a:t>・ハイスコアを取るとランキングに載ることが出来る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219172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・攻撃を食らったらノックバックする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1453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14530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21455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665"/>
              </p:ext>
            </p:extLst>
          </p:nvPr>
        </p:nvGraphicFramePr>
        <p:xfrm>
          <a:off x="558800" y="595111"/>
          <a:ext cx="10351912" cy="463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2094089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近距離攻撃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連続で出したらコンボ攻撃になる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遠距離攻撃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R1+B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スティックを倒した方向に前転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敵ロックオン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一番近くにいる敵の方向にカメラを固定する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プレイヤーの移動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ターゲット変更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ロックオンする敵を変更する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カメラを回転させる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カメラ初期化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カメラを初期位置に戻す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プレイヤーの背面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ポーズ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Start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ゲームを一時停止し、メニュー画面を開く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20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9D02A-7FBA-4C37-9059-2C8A6B786AAA}"/>
              </a:ext>
            </a:extLst>
          </p:cNvPr>
          <p:cNvSpPr txBox="1"/>
          <p:nvPr/>
        </p:nvSpPr>
        <p:spPr>
          <a:xfrm>
            <a:off x="169333" y="526033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操作全体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4BA092B-344D-4AE2-ACD6-6A7A356A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6639"/>
              </p:ext>
            </p:extLst>
          </p:nvPr>
        </p:nvGraphicFramePr>
        <p:xfrm>
          <a:off x="511721" y="5614894"/>
          <a:ext cx="1044606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5301">
                  <a:extLst>
                    <a:ext uri="{9D8B030D-6E8A-4147-A177-3AD203B41FA5}">
                      <a16:colId xmlns:a16="http://schemas.microsoft.com/office/drawing/2014/main" val="2104900732"/>
                    </a:ext>
                  </a:extLst>
                </a:gridCol>
                <a:gridCol w="2619022">
                  <a:extLst>
                    <a:ext uri="{9D8B030D-6E8A-4147-A177-3AD203B41FA5}">
                      <a16:colId xmlns:a16="http://schemas.microsoft.com/office/drawing/2014/main" val="3030700676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3996747645"/>
                    </a:ext>
                  </a:extLst>
                </a:gridCol>
                <a:gridCol w="2096012">
                  <a:extLst>
                    <a:ext uri="{9D8B030D-6E8A-4147-A177-3AD203B41FA5}">
                      <a16:colId xmlns:a16="http://schemas.microsoft.com/office/drawing/2014/main" val="4235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B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選択している内容を決定する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一つ前の画面に戻る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A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現在の画面から一つ前に戻る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L</a:t>
                      </a:r>
                      <a:r>
                        <a:rPr kumimoji="1" lang="ja-JP" altLang="en-US" sz="1400" b="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選択内容を変更する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466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997D6-E3B6-4D9C-A3D5-37E68A490F1E}"/>
              </a:ext>
            </a:extLst>
          </p:cNvPr>
          <p:cNvSpPr txBox="1"/>
          <p:nvPr/>
        </p:nvSpPr>
        <p:spPr>
          <a:xfrm>
            <a:off x="6005689" y="225779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コンボ攻撃については別</a:t>
            </a:r>
            <a:r>
              <a:rPr kumimoji="1" lang="en-US" altLang="ja-JP" dirty="0"/>
              <a:t>P</a:t>
            </a:r>
            <a:r>
              <a:rPr kumimoji="1" lang="ja-JP" altLang="en-US" dirty="0"/>
              <a:t>で考える</a:t>
            </a:r>
          </a:p>
        </p:txBody>
      </p:sp>
    </p:spTree>
    <p:extLst>
      <p:ext uri="{BB962C8B-B14F-4D97-AF65-F5344CB8AC3E}">
        <p14:creationId xmlns:p14="http://schemas.microsoft.com/office/powerpoint/2010/main" val="426537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0866"/>
              </p:ext>
            </p:extLst>
          </p:nvPr>
        </p:nvGraphicFramePr>
        <p:xfrm>
          <a:off x="671689" y="1328889"/>
          <a:ext cx="10351912" cy="4328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646311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1529645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通常近距離攻撃コンボ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コンボの最大回数はアニメーション次第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通常遠距離攻撃コンボ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/>
                        <a:t>最大回数は特に決めてない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88205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</p:spTree>
    <p:extLst>
      <p:ext uri="{BB962C8B-B14F-4D97-AF65-F5344CB8AC3E}">
        <p14:creationId xmlns:p14="http://schemas.microsoft.com/office/powerpoint/2010/main" val="426647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751F8-EEE4-4E2A-A45C-E3E0901487F4}"/>
              </a:ext>
            </a:extLst>
          </p:cNvPr>
          <p:cNvSpPr txBox="1"/>
          <p:nvPr/>
        </p:nvSpPr>
        <p:spPr>
          <a:xfrm>
            <a:off x="903111" y="677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この要素入れたい！な仮案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0A7CD-45B5-4171-83FD-FF126643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1736"/>
              </p:ext>
            </p:extLst>
          </p:nvPr>
        </p:nvGraphicFramePr>
        <p:xfrm>
          <a:off x="153580" y="2293903"/>
          <a:ext cx="12038419" cy="2890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498774">
                  <a:extLst>
                    <a:ext uri="{9D8B030D-6E8A-4147-A177-3AD203B41FA5}">
                      <a16:colId xmlns:a16="http://schemas.microsoft.com/office/drawing/2014/main" val="4206793200"/>
                    </a:ext>
                  </a:extLst>
                </a:gridCol>
                <a:gridCol w="5446490">
                  <a:extLst>
                    <a:ext uri="{9D8B030D-6E8A-4147-A177-3AD203B41FA5}">
                      <a16:colId xmlns:a16="http://schemas.microsoft.com/office/drawing/2014/main" val="2129933598"/>
                    </a:ext>
                  </a:extLst>
                </a:gridCol>
                <a:gridCol w="3093155">
                  <a:extLst>
                    <a:ext uri="{9D8B030D-6E8A-4147-A177-3AD203B41FA5}">
                      <a16:colId xmlns:a16="http://schemas.microsoft.com/office/drawing/2014/main" val="290018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何をやりたいか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具体的に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参考サイト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93599"/>
                  </a:ext>
                </a:extLst>
              </a:tr>
              <a:tr h="124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画面遷移のアニメーション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今迄のフェードイン・アウトだけではなく</a:t>
                      </a:r>
                      <a:endParaRPr lang="en-US" altLang="ja-JP" sz="1400" dirty="0"/>
                    </a:p>
                    <a:p>
                      <a:pPr algn="ctr"/>
                      <a:r>
                        <a:rPr lang="ja-JP" altLang="en-US" sz="1400" dirty="0"/>
                        <a:t>もっと凝ったものにしたい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2"/>
                        </a:rPr>
                        <a:t>川野先生</a:t>
                      </a:r>
                      <a:r>
                        <a:rPr kumimoji="1" lang="en-US" altLang="ja-JP" sz="1400" dirty="0">
                          <a:hlinkClick r:id="rId2"/>
                        </a:rPr>
                        <a:t>_</a:t>
                      </a:r>
                      <a:r>
                        <a:rPr kumimoji="1" lang="en-US" altLang="ja-JP" sz="1400" dirty="0" err="1">
                          <a:hlinkClick r:id="rId2"/>
                        </a:rPr>
                        <a:t>Qiita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川野先生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_Twitter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の動画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インターネットランキング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普通のデータ保存だけではなく、ランキングをインターネットで記録できるようにしたい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4"/>
                        </a:rPr>
                        <a:t>インターネットランキングについて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セーブデータを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つほど用意して、データを保存可能にしたい。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5"/>
                        </a:rPr>
                        <a:t>セーブ・ロード基本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外部データ化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マップ情報や敵情報</a:t>
                      </a:r>
                      <a:r>
                        <a:rPr kumimoji="1" lang="en-US" altLang="ja-JP" sz="1400" dirty="0"/>
                        <a:t>(?)</a:t>
                      </a:r>
                      <a:r>
                        <a:rPr kumimoji="1" lang="ja-JP" altLang="en-US" sz="1400" dirty="0"/>
                        <a:t>などを外部データ化する。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0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UI</a:t>
                      </a:r>
                      <a:r>
                        <a:rPr kumimoji="1" lang="ja-JP" altLang="en-US" sz="1400" dirty="0"/>
                        <a:t>アニメーション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押したら少し小さくなるアニメーションを入れたい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6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2F124-79E8-4367-8E33-E3130A02F511}"/>
              </a:ext>
            </a:extLst>
          </p:cNvPr>
          <p:cNvSpPr txBox="1"/>
          <p:nvPr/>
        </p:nvSpPr>
        <p:spPr>
          <a:xfrm>
            <a:off x="206062" y="257577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作品展示会でもらった意見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949DF-FA63-4FE9-8466-4AC5F7ACE186}"/>
              </a:ext>
            </a:extLst>
          </p:cNvPr>
          <p:cNvSpPr txBox="1"/>
          <p:nvPr/>
        </p:nvSpPr>
        <p:spPr>
          <a:xfrm>
            <a:off x="746975" y="1287887"/>
            <a:ext cx="84433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・ボウガンと剣の攻撃エフェクトは別にしたほうがいい</a:t>
            </a:r>
            <a:endParaRPr kumimoji="1" lang="en-US" altLang="ja-JP" dirty="0"/>
          </a:p>
          <a:p>
            <a:r>
              <a:rPr kumimoji="1" lang="ja-JP" altLang="en-US" dirty="0"/>
              <a:t>・照準にテクスチャを貼って、どの敵に照準が向いているかわかりやすくする</a:t>
            </a:r>
            <a:endParaRPr kumimoji="1" lang="en-US" altLang="ja-JP" dirty="0"/>
          </a:p>
          <a:p>
            <a:r>
              <a:rPr lang="ja-JP" altLang="en-US" dirty="0"/>
              <a:t>・照準はボタン切り替えできるように</a:t>
            </a:r>
            <a:r>
              <a:rPr lang="en-US" altLang="ja-JP" dirty="0"/>
              <a:t>(</a:t>
            </a:r>
            <a:r>
              <a:rPr lang="ja-JP" altLang="en-US" dirty="0"/>
              <a:t>自動で近い敵にセットされるのはやめる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UI</a:t>
            </a:r>
            <a:r>
              <a:rPr lang="ja-JP" altLang="en-US" dirty="0"/>
              <a:t>の色合いをもっと明るくする</a:t>
            </a:r>
            <a:endParaRPr lang="en-US" altLang="ja-JP" dirty="0"/>
          </a:p>
          <a:p>
            <a:r>
              <a:rPr kumimoji="1" lang="ja-JP" altLang="en-US" dirty="0"/>
              <a:t>・セレクトの文字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は読みやすいフォントで</a:t>
            </a:r>
            <a:endParaRPr kumimoji="1" lang="en-US" altLang="ja-JP" dirty="0"/>
          </a:p>
          <a:p>
            <a:r>
              <a:rPr kumimoji="1" lang="ja-JP" altLang="en-US" dirty="0"/>
              <a:t>・スペルミスの修正</a:t>
            </a:r>
            <a:endParaRPr kumimoji="1" lang="en-US" altLang="ja-JP" dirty="0"/>
          </a:p>
          <a:p>
            <a:r>
              <a:rPr kumimoji="1" lang="ja-JP" altLang="en-US" dirty="0"/>
              <a:t>・ゲームクリアのアニメーションはガッツポーズなどを使う</a:t>
            </a:r>
            <a:endParaRPr kumimoji="1" lang="en-US" altLang="ja-JP" dirty="0"/>
          </a:p>
          <a:p>
            <a:r>
              <a:rPr lang="ja-JP" altLang="en-US" dirty="0"/>
              <a:t>・ポーズ画面を実装</a:t>
            </a:r>
            <a:endParaRPr lang="en-US" altLang="ja-JP" dirty="0"/>
          </a:p>
          <a:p>
            <a:r>
              <a:rPr lang="ja-JP" altLang="en-US" dirty="0"/>
              <a:t>・スコア</a:t>
            </a:r>
            <a:endParaRPr lang="en-US" altLang="ja-JP" dirty="0"/>
          </a:p>
          <a:p>
            <a:r>
              <a:rPr lang="ja-JP" altLang="en-US" dirty="0"/>
              <a:t>・ボタン長押しでカメラの方向を戻す</a:t>
            </a:r>
            <a:endParaRPr lang="en-US" altLang="ja-JP" dirty="0"/>
          </a:p>
          <a:p>
            <a:r>
              <a:rPr lang="ja-JP" altLang="en-US" dirty="0"/>
              <a:t>・操作説明の画質</a:t>
            </a:r>
            <a:endParaRPr lang="en-US" altLang="ja-JP" dirty="0"/>
          </a:p>
          <a:p>
            <a:r>
              <a:rPr lang="ja-JP" altLang="en-US" dirty="0"/>
              <a:t>・影</a:t>
            </a:r>
            <a:r>
              <a:rPr lang="ja-JP" altLang="en-US"/>
              <a:t>をつける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3D8123-ADCD-4F97-9445-9158EDDE5472}"/>
              </a:ext>
            </a:extLst>
          </p:cNvPr>
          <p:cNvSpPr txBox="1"/>
          <p:nvPr/>
        </p:nvSpPr>
        <p:spPr>
          <a:xfrm>
            <a:off x="2024009" y="5424755"/>
            <a:ext cx="484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制作期間</a:t>
            </a:r>
            <a:r>
              <a:rPr kumimoji="1" lang="en-US" altLang="ja-JP" dirty="0"/>
              <a:t>:7/9</a:t>
            </a:r>
            <a:r>
              <a:rPr kumimoji="1" lang="ja-JP" altLang="en-US" dirty="0"/>
              <a:t>～</a:t>
            </a:r>
            <a:r>
              <a:rPr kumimoji="1" lang="en-US" altLang="ja-JP"/>
              <a:t>9/10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9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D6A5F-D13A-4310-A337-305D91636F4E}"/>
              </a:ext>
            </a:extLst>
          </p:cNvPr>
          <p:cNvSpPr txBox="1"/>
          <p:nvPr/>
        </p:nvSpPr>
        <p:spPr>
          <a:xfrm>
            <a:off x="506989" y="3580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このゲームの面白さについて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6D936-B96B-448F-B04A-AA6BFBEE2927}"/>
              </a:ext>
            </a:extLst>
          </p:cNvPr>
          <p:cNvSpPr txBox="1"/>
          <p:nvPr/>
        </p:nvSpPr>
        <p:spPr>
          <a:xfrm>
            <a:off x="506988" y="89401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・何をするゲームなのか、上手くプレイするには</a:t>
            </a:r>
            <a:r>
              <a:rPr lang="ja-JP" altLang="en-US" dirty="0"/>
              <a:t>どうするゲームなのか</a:t>
            </a:r>
            <a:endParaRPr lang="en-US" altLang="ja-JP" dirty="0"/>
          </a:p>
          <a:p>
            <a:r>
              <a:rPr kumimoji="1" lang="ja-JP" altLang="en-US" dirty="0"/>
              <a:t>・何をする瞬間が楽しいのか</a:t>
            </a:r>
            <a:endParaRPr kumimoji="1" lang="en-US" altLang="ja-JP" dirty="0"/>
          </a:p>
          <a:p>
            <a:r>
              <a:rPr lang="ja-JP" altLang="en-US" dirty="0"/>
              <a:t>・リスクとリターンは何があるのか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C10854-25F1-457F-9DEB-6F24735FC6A5}"/>
              </a:ext>
            </a:extLst>
          </p:cNvPr>
          <p:cNvSpPr txBox="1"/>
          <p:nvPr/>
        </p:nvSpPr>
        <p:spPr>
          <a:xfrm>
            <a:off x="1049867" y="2483556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①何をするゲームなのか、上手くプレイするにはどうするゲームなのか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コンボを繋げながら敵を倒し、ハイスコアを目指すゲーム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②何をする瞬間が楽しいのか</a:t>
            </a:r>
            <a:endParaRPr kumimoji="1"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ハイスコアを更新した時の達成感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③リスク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時間やノーダメージ等、ハイスコアを出す為の条件が厳しくなる→難易度が上がる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④リターン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ハイスコアを狙いやすくなる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4846919" y="1003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タイトルシーン周辺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C71D05E-FB3D-40F4-9B3B-14F22629E5AC}"/>
              </a:ext>
            </a:extLst>
          </p:cNvPr>
          <p:cNvSpPr/>
          <p:nvPr/>
        </p:nvSpPr>
        <p:spPr>
          <a:xfrm>
            <a:off x="10998313" y="23634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A3376E-077B-40F6-8B61-D2C915468CA3}"/>
              </a:ext>
            </a:extLst>
          </p:cNvPr>
          <p:cNvSpPr txBox="1"/>
          <p:nvPr/>
        </p:nvSpPr>
        <p:spPr>
          <a:xfrm>
            <a:off x="10708688" y="20615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ゲームシーンへ</a:t>
            </a: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047251" y="957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1722650" y="1616005"/>
            <a:ext cx="831991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2605557" y="30050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907654" y="271922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870381" y="413883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862384" y="1991776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5587882" y="267513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6132765" y="17425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ゲーム</a:t>
            </a:r>
            <a:r>
              <a:rPr kumimoji="1" lang="ja-JP" altLang="en-US" sz="1200" dirty="0"/>
              <a:t>クリア画面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5592755" y="425260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6132765" y="388356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401275-F060-4CC4-BD7F-A8A2EFF9B4BD}"/>
              </a:ext>
            </a:extLst>
          </p:cNvPr>
          <p:cNvSpPr txBox="1"/>
          <p:nvPr/>
        </p:nvSpPr>
        <p:spPr>
          <a:xfrm>
            <a:off x="7207739" y="2068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4C923-9FC4-44C2-A8FC-5E45518BF354}"/>
              </a:ext>
            </a:extLst>
          </p:cNvPr>
          <p:cNvSpPr txBox="1"/>
          <p:nvPr/>
        </p:nvSpPr>
        <p:spPr>
          <a:xfrm>
            <a:off x="6862384" y="23613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BE7A8-193F-415D-BF06-D0F67E6CABB1}"/>
              </a:ext>
            </a:extLst>
          </p:cNvPr>
          <p:cNvSpPr txBox="1"/>
          <p:nvPr/>
        </p:nvSpPr>
        <p:spPr>
          <a:xfrm>
            <a:off x="7246893" y="2513864"/>
            <a:ext cx="5293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</a:p>
          <a:p>
            <a:r>
              <a:rPr lang="en-US" altLang="ja-JP" sz="1050" dirty="0"/>
              <a:t>2</a:t>
            </a:r>
            <a:r>
              <a:rPr lang="ja-JP" altLang="en-US" sz="1050" dirty="0"/>
              <a:t>位</a:t>
            </a:r>
            <a:r>
              <a:rPr lang="en-US" altLang="ja-JP" sz="1050" dirty="0"/>
              <a:t>…</a:t>
            </a:r>
          </a:p>
          <a:p>
            <a:r>
              <a:rPr lang="en-US" altLang="ja-JP" sz="1050" dirty="0"/>
              <a:t>3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86C4C-2F5B-4989-848E-2C7C4EA9DBE4}"/>
              </a:ext>
            </a:extLst>
          </p:cNvPr>
          <p:cNvSpPr txBox="1"/>
          <p:nvPr/>
        </p:nvSpPr>
        <p:spPr>
          <a:xfrm>
            <a:off x="7060177" y="30104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53A-D26B-4935-9E43-34B8DB0D9E60}"/>
              </a:ext>
            </a:extLst>
          </p:cNvPr>
          <p:cNvSpPr txBox="1"/>
          <p:nvPr/>
        </p:nvSpPr>
        <p:spPr>
          <a:xfrm>
            <a:off x="8096575" y="300505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BFD3C7-9D82-4B45-956C-5DCF9B6D4AE2}"/>
              </a:ext>
            </a:extLst>
          </p:cNvPr>
          <p:cNvSpPr txBox="1"/>
          <p:nvPr/>
        </p:nvSpPr>
        <p:spPr>
          <a:xfrm>
            <a:off x="7075565" y="4455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6ECD05-77E6-4AA0-A96E-66D8F9F3B5DB}"/>
              </a:ext>
            </a:extLst>
          </p:cNvPr>
          <p:cNvSpPr txBox="1"/>
          <p:nvPr/>
        </p:nvSpPr>
        <p:spPr>
          <a:xfrm>
            <a:off x="7060177" y="51306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AF6186-6D9D-40AA-A802-2355EDB588CC}"/>
              </a:ext>
            </a:extLst>
          </p:cNvPr>
          <p:cNvSpPr txBox="1"/>
          <p:nvPr/>
        </p:nvSpPr>
        <p:spPr>
          <a:xfrm>
            <a:off x="8096575" y="512529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211024" y="4986400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F50EC9-D959-4A9B-990F-F39341B66FB2}"/>
              </a:ext>
            </a:extLst>
          </p:cNvPr>
          <p:cNvSpPr txBox="1"/>
          <p:nvPr/>
        </p:nvSpPr>
        <p:spPr>
          <a:xfrm>
            <a:off x="9132836" y="50590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3FC258-AA9F-4F69-9DE5-576F7E949B9D}"/>
              </a:ext>
            </a:extLst>
          </p:cNvPr>
          <p:cNvSpPr txBox="1"/>
          <p:nvPr/>
        </p:nvSpPr>
        <p:spPr>
          <a:xfrm>
            <a:off x="7456276" y="1808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8735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307927" y="4466624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B519B5-42EB-44A5-B2A0-9BC8021E092C}"/>
              </a:ext>
            </a:extLst>
          </p:cNvPr>
          <p:cNvSpPr txBox="1"/>
          <p:nvPr/>
        </p:nvSpPr>
        <p:spPr>
          <a:xfrm>
            <a:off x="8848268" y="71191"/>
            <a:ext cx="181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テスト版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60E66592-FE24-49BD-B75E-54B83AC881CA}"/>
              </a:ext>
            </a:extLst>
          </p:cNvPr>
          <p:cNvSpPr/>
          <p:nvPr/>
        </p:nvSpPr>
        <p:spPr>
          <a:xfrm rot="16200000">
            <a:off x="7284840" y="56269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D7BE1A1-C6D3-42F4-8CCE-089DD44CB118}"/>
              </a:ext>
            </a:extLst>
          </p:cNvPr>
          <p:cNvSpPr/>
          <p:nvPr/>
        </p:nvSpPr>
        <p:spPr>
          <a:xfrm>
            <a:off x="6961564" y="4520491"/>
            <a:ext cx="509138" cy="4598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33992D8-4FA9-4965-BD39-AB20198A35F8}"/>
              </a:ext>
            </a:extLst>
          </p:cNvPr>
          <p:cNvSpPr/>
          <p:nvPr/>
        </p:nvSpPr>
        <p:spPr>
          <a:xfrm>
            <a:off x="6851184" y="568432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03B717C-EE8A-4048-A4B2-105B98D0964A}"/>
              </a:ext>
            </a:extLst>
          </p:cNvPr>
          <p:cNvSpPr txBox="1"/>
          <p:nvPr/>
        </p:nvSpPr>
        <p:spPr>
          <a:xfrm>
            <a:off x="7292113" y="15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0411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DE86C5-11CB-4209-8AB3-6E876B7FB2C6}"/>
              </a:ext>
            </a:extLst>
          </p:cNvPr>
          <p:cNvSpPr txBox="1"/>
          <p:nvPr/>
        </p:nvSpPr>
        <p:spPr>
          <a:xfrm>
            <a:off x="361244" y="282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タイトル画面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9ED1803-E7A5-4B33-B6C7-9E1DF64E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0231"/>
              </p:ext>
            </p:extLst>
          </p:nvPr>
        </p:nvGraphicFramePr>
        <p:xfrm>
          <a:off x="361244" y="1303627"/>
          <a:ext cx="7495823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2089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3302571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1772356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ゲームセレクトへ遷移する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ランキングシーンへ遷移する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オプションシーンへ遷移する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ゲームを終了する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539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706213-DB18-4C8D-9686-711092939E89}"/>
              </a:ext>
            </a:extLst>
          </p:cNvPr>
          <p:cNvSpPr/>
          <p:nvPr/>
        </p:nvSpPr>
        <p:spPr>
          <a:xfrm>
            <a:off x="9389062" y="52260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CFF18-E264-4D45-B2A5-5BE31EE591D3}"/>
              </a:ext>
            </a:extLst>
          </p:cNvPr>
          <p:cNvSpPr txBox="1"/>
          <p:nvPr/>
        </p:nvSpPr>
        <p:spPr>
          <a:xfrm>
            <a:off x="10085937" y="585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CAD969-9996-477F-87C5-47D90AFDE3DB}"/>
              </a:ext>
            </a:extLst>
          </p:cNvPr>
          <p:cNvSpPr txBox="1"/>
          <p:nvPr/>
        </p:nvSpPr>
        <p:spPr>
          <a:xfrm>
            <a:off x="9238309" y="92447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289F49-12E0-4652-84D3-925E747D52B3}"/>
              </a:ext>
            </a:extLst>
          </p:cNvPr>
          <p:cNvSpPr/>
          <p:nvPr/>
        </p:nvSpPr>
        <p:spPr>
          <a:xfrm>
            <a:off x="9406148" y="2353129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2EFEE4-5492-4484-A017-8EB3B8D34C8D}"/>
              </a:ext>
            </a:extLst>
          </p:cNvPr>
          <p:cNvSpPr txBox="1"/>
          <p:nvPr/>
        </p:nvSpPr>
        <p:spPr>
          <a:xfrm>
            <a:off x="10124293" y="2442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25BA1C-807A-45F9-A269-489BC5E72E72}"/>
              </a:ext>
            </a:extLst>
          </p:cNvPr>
          <p:cNvSpPr txBox="1"/>
          <p:nvPr/>
        </p:nvSpPr>
        <p:spPr>
          <a:xfrm>
            <a:off x="9238309" y="304513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0BDCBE-7304-445E-9D83-4E774B0CB105}"/>
              </a:ext>
            </a:extLst>
          </p:cNvPr>
          <p:cNvSpPr txBox="1"/>
          <p:nvPr/>
        </p:nvSpPr>
        <p:spPr>
          <a:xfrm>
            <a:off x="9979221" y="16135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03A0FF-EB3D-4D6A-BF92-30F527E7DD85}"/>
              </a:ext>
            </a:extLst>
          </p:cNvPr>
          <p:cNvSpPr txBox="1"/>
          <p:nvPr/>
        </p:nvSpPr>
        <p:spPr>
          <a:xfrm>
            <a:off x="9586700" y="1934651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 ゲームセレクト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FEAF02-D8D4-464A-AFBD-401F6CBF898F}"/>
              </a:ext>
            </a:extLst>
          </p:cNvPr>
          <p:cNvSpPr txBox="1"/>
          <p:nvPr/>
        </p:nvSpPr>
        <p:spPr>
          <a:xfrm>
            <a:off x="49559" y="8951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0AFF72E-4509-48B8-9AD1-9CB8C072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3134"/>
              </p:ext>
            </p:extLst>
          </p:nvPr>
        </p:nvGraphicFramePr>
        <p:xfrm>
          <a:off x="361244" y="3904372"/>
          <a:ext cx="8926784" cy="1717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525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2206943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3273743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  <a:gridCol w="1990842">
                  <a:extLst>
                    <a:ext uri="{9D8B030D-6E8A-4147-A177-3AD203B41FA5}">
                      <a16:colId xmlns:a16="http://schemas.microsoft.com/office/drawing/2014/main" val="14933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442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新しくゲームを始める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新しくセーブデータを保存する場所を決め、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続きから始める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使用するセーブデータを決め、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タイトルに戻る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タイトルシーンへ遷移する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03329B-3CBD-466A-B067-674685B99DCA}"/>
              </a:ext>
            </a:extLst>
          </p:cNvPr>
          <p:cNvSpPr txBox="1"/>
          <p:nvPr/>
        </p:nvSpPr>
        <p:spPr>
          <a:xfrm>
            <a:off x="49559" y="3280147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タイトル内ゲームセレクト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7FFBAF-D929-4617-8741-9281473420A8}"/>
              </a:ext>
            </a:extLst>
          </p:cNvPr>
          <p:cNvSpPr/>
          <p:nvPr/>
        </p:nvSpPr>
        <p:spPr>
          <a:xfrm>
            <a:off x="9406148" y="422791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BF00F1-B3A4-42B4-8780-3B42CAE7952D}"/>
              </a:ext>
            </a:extLst>
          </p:cNvPr>
          <p:cNvSpPr txBox="1"/>
          <p:nvPr/>
        </p:nvSpPr>
        <p:spPr>
          <a:xfrm>
            <a:off x="9238309" y="440387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BBF243-EB95-45CF-9A3C-4ACA875D902E}"/>
              </a:ext>
            </a:extLst>
          </p:cNvPr>
          <p:cNvSpPr txBox="1"/>
          <p:nvPr/>
        </p:nvSpPr>
        <p:spPr>
          <a:xfrm>
            <a:off x="9424878" y="380334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1_3,</a:t>
            </a:r>
            <a:r>
              <a:rPr kumimoji="1" lang="ja-JP" altLang="en-US" dirty="0"/>
              <a:t> セーブデータ選択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2AA550-E41E-4825-8CC9-A3722104658A}"/>
              </a:ext>
            </a:extLst>
          </p:cNvPr>
          <p:cNvSpPr/>
          <p:nvPr/>
        </p:nvSpPr>
        <p:spPr>
          <a:xfrm>
            <a:off x="9406148" y="556250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1D95B1-C0E8-41F5-B135-6E00A534DDB1}"/>
              </a:ext>
            </a:extLst>
          </p:cNvPr>
          <p:cNvSpPr txBox="1"/>
          <p:nvPr/>
        </p:nvSpPr>
        <p:spPr>
          <a:xfrm>
            <a:off x="9238309" y="573846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C2FA132-FDA2-4833-B32F-6E0E4DE1E3AD}"/>
              </a:ext>
            </a:extLst>
          </p:cNvPr>
          <p:cNvSpPr/>
          <p:nvPr/>
        </p:nvSpPr>
        <p:spPr>
          <a:xfrm>
            <a:off x="9979221" y="5806293"/>
            <a:ext cx="1369089" cy="7643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92B1B6-FA4E-43C2-A770-7E0CE4641B07}"/>
              </a:ext>
            </a:extLst>
          </p:cNvPr>
          <p:cNvSpPr/>
          <p:nvPr/>
        </p:nvSpPr>
        <p:spPr>
          <a:xfrm>
            <a:off x="9389062" y="5911589"/>
            <a:ext cx="2486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このデータで</a:t>
            </a:r>
            <a:endParaRPr lang="en-US" altLang="ja-JP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始めますか？</a:t>
            </a:r>
            <a:endParaRPr lang="ja-JP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642DAB-3924-4C6E-8309-4D3244D38A64}"/>
              </a:ext>
            </a:extLst>
          </p:cNvPr>
          <p:cNvSpPr txBox="1"/>
          <p:nvPr/>
        </p:nvSpPr>
        <p:spPr>
          <a:xfrm>
            <a:off x="2627779" y="262758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ボタンで進む</a:t>
            </a:r>
            <a:r>
              <a:rPr kumimoji="1" lang="en-US" altLang="ja-JP" dirty="0"/>
              <a:t>,B</a:t>
            </a:r>
            <a:r>
              <a:rPr kumimoji="1" lang="ja-JP" altLang="en-US" dirty="0"/>
              <a:t>ボタンで戻る</a:t>
            </a:r>
            <a:endParaRPr kumimoji="1" lang="en-US" altLang="ja-JP" dirty="0"/>
          </a:p>
          <a:p>
            <a:r>
              <a:rPr lang="ja-JP" altLang="en-US" dirty="0"/>
              <a:t>・上下キーで選択する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58AB9B-EB27-4969-8288-14A901438A48}"/>
              </a:ext>
            </a:extLst>
          </p:cNvPr>
          <p:cNvSpPr txBox="1"/>
          <p:nvPr/>
        </p:nvSpPr>
        <p:spPr>
          <a:xfrm>
            <a:off x="361244" y="282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36A9C8-8ACC-4953-A173-EB66C738E445}"/>
              </a:ext>
            </a:extLst>
          </p:cNvPr>
          <p:cNvSpPr txBox="1"/>
          <p:nvPr/>
        </p:nvSpPr>
        <p:spPr>
          <a:xfrm>
            <a:off x="49559" y="89511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ja-JP" altLang="en-US" dirty="0"/>
              <a:t>ランキング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F7F8C9-33B0-49F3-8A8C-2041F88F76A6}"/>
              </a:ext>
            </a:extLst>
          </p:cNvPr>
          <p:cNvSpPr/>
          <p:nvPr/>
        </p:nvSpPr>
        <p:spPr>
          <a:xfrm>
            <a:off x="9212695" y="655879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F4495-791F-4BA1-BFFA-87D12E0406E5}"/>
              </a:ext>
            </a:extLst>
          </p:cNvPr>
          <p:cNvSpPr txBox="1"/>
          <p:nvPr/>
        </p:nvSpPr>
        <p:spPr>
          <a:xfrm>
            <a:off x="9805540" y="74875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BCA6EB-4268-4C28-8EB8-1B0487367590}"/>
              </a:ext>
            </a:extLst>
          </p:cNvPr>
          <p:cNvSpPr txBox="1"/>
          <p:nvPr/>
        </p:nvSpPr>
        <p:spPr>
          <a:xfrm>
            <a:off x="9564473" y="998819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A13E7E-5519-42AF-96A9-2A8036990BEE}"/>
              </a:ext>
            </a:extLst>
          </p:cNvPr>
          <p:cNvSpPr txBox="1"/>
          <p:nvPr/>
        </p:nvSpPr>
        <p:spPr>
          <a:xfrm>
            <a:off x="9670352" y="2543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,</a:t>
            </a:r>
            <a:r>
              <a:rPr kumimoji="1" lang="ja-JP" altLang="en-US" dirty="0"/>
              <a:t>ランキング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A02BA8-0C8C-4728-8CE8-E46C08C6EA89}"/>
              </a:ext>
            </a:extLst>
          </p:cNvPr>
          <p:cNvSpPr txBox="1"/>
          <p:nvPr/>
        </p:nvSpPr>
        <p:spPr>
          <a:xfrm>
            <a:off x="609162" y="1508010"/>
            <a:ext cx="803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・ランキングを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位決定する</a:t>
            </a:r>
            <a:endParaRPr kumimoji="1" lang="en-US" altLang="ja-JP" dirty="0"/>
          </a:p>
          <a:p>
            <a:r>
              <a:rPr lang="ja-JP" altLang="en-US" dirty="0"/>
              <a:t>・ボスを倒した時間</a:t>
            </a:r>
            <a:r>
              <a:rPr lang="en-US" altLang="ja-JP" dirty="0"/>
              <a:t>×</a:t>
            </a:r>
            <a:r>
              <a:rPr lang="ja-JP" altLang="en-US" dirty="0"/>
              <a:t>コンボランク</a:t>
            </a:r>
            <a:r>
              <a:rPr lang="en-US" altLang="ja-JP" dirty="0"/>
              <a:t>,</a:t>
            </a:r>
            <a:r>
              <a:rPr lang="ja-JP" altLang="en-US" dirty="0"/>
              <a:t>ノーダメボーナス等をスコアにする</a:t>
            </a:r>
            <a:endParaRPr kumimoji="1" lang="en-US" altLang="ja-JP" dirty="0"/>
          </a:p>
          <a:p>
            <a:r>
              <a:rPr kumimoji="1" lang="ja-JP" altLang="en-US" dirty="0"/>
              <a:t>・出来ればネットランキングにしたいが、とりあえず外部データ保存の方向</a:t>
            </a:r>
            <a:endParaRPr kumimoji="1" lang="en-US" altLang="ja-JP" dirty="0"/>
          </a:p>
          <a:p>
            <a:r>
              <a:rPr kumimoji="1" lang="ja-JP" altLang="en-US" dirty="0"/>
              <a:t>・初期</a:t>
            </a:r>
            <a:r>
              <a:rPr lang="ja-JP" altLang="en-US" dirty="0"/>
              <a:t>は</a:t>
            </a:r>
            <a:r>
              <a:rPr lang="en-US" altLang="ja-JP" dirty="0"/>
              <a:t>0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・コンボランク</a:t>
            </a:r>
            <a:r>
              <a:rPr kumimoji="1" lang="en-US" altLang="ja-JP" dirty="0"/>
              <a:t>,</a:t>
            </a:r>
            <a:r>
              <a:rPr kumimoji="1" lang="ja-JP" altLang="en-US" dirty="0"/>
              <a:t>ノーダメージボーナス</a:t>
            </a:r>
            <a:r>
              <a:rPr lang="en-US" altLang="ja-JP" dirty="0"/>
              <a:t>,</a:t>
            </a:r>
            <a:r>
              <a:rPr lang="ja-JP" altLang="en-US" dirty="0"/>
              <a:t>時間内討伐ボーナス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B32-079C-4C31-8475-AD76947D786F}"/>
              </a:ext>
            </a:extLst>
          </p:cNvPr>
          <p:cNvSpPr txBox="1"/>
          <p:nvPr/>
        </p:nvSpPr>
        <p:spPr>
          <a:xfrm>
            <a:off x="49559" y="40261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3,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610C25-04BB-42AF-985C-7145124E993C}"/>
              </a:ext>
            </a:extLst>
          </p:cNvPr>
          <p:cNvSpPr txBox="1"/>
          <p:nvPr/>
        </p:nvSpPr>
        <p:spPr>
          <a:xfrm>
            <a:off x="609162" y="4639089"/>
            <a:ext cx="616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SE</a:t>
            </a:r>
            <a:r>
              <a:rPr lang="ja-JP" altLang="en-US" dirty="0"/>
              <a:t>の音量調整を</a:t>
            </a:r>
            <a:r>
              <a:rPr kumimoji="1" lang="ja-JP" altLang="en-US" dirty="0"/>
              <a:t>カーソルバー形式で行う</a:t>
            </a:r>
            <a:endParaRPr lang="en-US" altLang="ja-JP" dirty="0"/>
          </a:p>
          <a:p>
            <a:r>
              <a:rPr kumimoji="1" lang="ja-JP" altLang="en-US" dirty="0"/>
              <a:t>・初期は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  <a:endParaRPr kumimoji="1" lang="en-US" altLang="ja-JP" dirty="0"/>
          </a:p>
          <a:p>
            <a:r>
              <a:rPr kumimoji="1" lang="ja-JP" altLang="en-US" dirty="0"/>
              <a:t>・コントローラの振動はボタンを押して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切り替え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2BC357-AB54-4426-B6A7-238220697DB3}"/>
              </a:ext>
            </a:extLst>
          </p:cNvPr>
          <p:cNvSpPr/>
          <p:nvPr/>
        </p:nvSpPr>
        <p:spPr>
          <a:xfrm>
            <a:off x="9212695" y="313116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A440DB-03D9-4ABF-8EBE-380D6F380389}"/>
              </a:ext>
            </a:extLst>
          </p:cNvPr>
          <p:cNvSpPr txBox="1"/>
          <p:nvPr/>
        </p:nvSpPr>
        <p:spPr>
          <a:xfrm>
            <a:off x="9815470" y="319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4ACC7C-F8BF-43A3-A14D-F6F22E4533E2}"/>
              </a:ext>
            </a:extLst>
          </p:cNvPr>
          <p:cNvSpPr txBox="1"/>
          <p:nvPr/>
        </p:nvSpPr>
        <p:spPr>
          <a:xfrm>
            <a:off x="9256684" y="34524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55D1B3-2C67-4CA8-AEE0-8A97F378D2A2}"/>
              </a:ext>
            </a:extLst>
          </p:cNvPr>
          <p:cNvSpPr txBox="1"/>
          <p:nvPr/>
        </p:nvSpPr>
        <p:spPr>
          <a:xfrm>
            <a:off x="9729730" y="36701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74817A-3336-47C2-A326-985EE5F34E66}"/>
              </a:ext>
            </a:extLst>
          </p:cNvPr>
          <p:cNvSpPr txBox="1"/>
          <p:nvPr/>
        </p:nvSpPr>
        <p:spPr>
          <a:xfrm>
            <a:off x="9404160" y="39476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891D03-964C-455C-8B8E-F83C348909D1}"/>
              </a:ext>
            </a:extLst>
          </p:cNvPr>
          <p:cNvSpPr txBox="1"/>
          <p:nvPr/>
        </p:nvSpPr>
        <p:spPr>
          <a:xfrm>
            <a:off x="9758664" y="413914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5E84CC-BE31-4327-B948-3699D2C4E906}"/>
              </a:ext>
            </a:extLst>
          </p:cNvPr>
          <p:cNvSpPr txBox="1"/>
          <p:nvPr/>
        </p:nvSpPr>
        <p:spPr>
          <a:xfrm>
            <a:off x="9627918" y="276895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,</a:t>
            </a:r>
            <a:r>
              <a:rPr kumimoji="1" lang="ja-JP" altLang="en-US" dirty="0"/>
              <a:t>オプション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BB4A46D-B8F4-494D-9DC4-EF35FE506921}"/>
              </a:ext>
            </a:extLst>
          </p:cNvPr>
          <p:cNvSpPr/>
          <p:nvPr/>
        </p:nvSpPr>
        <p:spPr>
          <a:xfrm>
            <a:off x="10279856" y="3740944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390F5A-E544-4BA8-80A6-BD7035D6AFD0}"/>
              </a:ext>
            </a:extLst>
          </p:cNvPr>
          <p:cNvSpPr/>
          <p:nvPr/>
        </p:nvSpPr>
        <p:spPr>
          <a:xfrm>
            <a:off x="10279856" y="3885269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下矢印 4">
            <a:extLst>
              <a:ext uri="{FF2B5EF4-FFF2-40B4-BE49-F238E27FC236}">
                <a16:creationId xmlns:a16="http://schemas.microsoft.com/office/drawing/2014/main" id="{DD51E1B1-534C-44C2-930F-23B16D038B1C}"/>
              </a:ext>
            </a:extLst>
          </p:cNvPr>
          <p:cNvSpPr/>
          <p:nvPr/>
        </p:nvSpPr>
        <p:spPr>
          <a:xfrm>
            <a:off x="5753477" y="188617"/>
            <a:ext cx="2825874" cy="1508010"/>
          </a:xfrm>
          <a:prstGeom prst="downArrowCallout">
            <a:avLst>
              <a:gd name="adj1" fmla="val 21808"/>
              <a:gd name="adj2" fmla="val 2340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タイムのみにするか、コンボランクも含めたスコアにするか</a:t>
            </a:r>
          </a:p>
        </p:txBody>
      </p:sp>
    </p:spTree>
    <p:extLst>
      <p:ext uri="{BB962C8B-B14F-4D97-AF65-F5344CB8AC3E}">
        <p14:creationId xmlns:p14="http://schemas.microsoft.com/office/powerpoint/2010/main" val="25948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9A4F5B-2282-4F66-90BF-7A911C739A7C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1735</Words>
  <Application>Microsoft Office PowerPoint</Application>
  <PresentationFormat>ワイド画面</PresentationFormat>
  <Paragraphs>411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51</cp:revision>
  <dcterms:created xsi:type="dcterms:W3CDTF">2024-07-05T05:36:17Z</dcterms:created>
  <dcterms:modified xsi:type="dcterms:W3CDTF">2024-11-07T00:45:24Z</dcterms:modified>
</cp:coreProperties>
</file>