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0" r:id="rId3"/>
    <p:sldId id="258" r:id="rId4"/>
    <p:sldId id="263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川﨑　美琴" initials="川﨑　美琴" lastIdx="2" clrIdx="0">
    <p:extLst>
      <p:ext uri="{19B8F6BF-5375-455C-9EA6-DF929625EA0E}">
        <p15:presenceInfo xmlns:p15="http://schemas.microsoft.com/office/powerpoint/2012/main" userId="S::fko2347059@stu.o-hara.ac.jp::40be2e69-b2ab-434a-8cc4-eacbe1ee3e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95828" autoAdjust="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4C13B-4146-4F19-917C-9AB4DC0B462B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79459-066F-49E9-9C19-DD798361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19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4D95AC-18C1-46E4-B41F-A2EDA7BB3CE2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036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9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04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8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161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88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20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59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75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22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29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4D95AC-18C1-46E4-B41F-A2EDA7BB3CE2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3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kumimoji="1"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zmV1WVtqGU?si=SVTgtqkkpFAillag&amp;t=1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D23488-DF1A-4A11-B595-5EEE429BDAF9}"/>
              </a:ext>
            </a:extLst>
          </p:cNvPr>
          <p:cNvSpPr txBox="1"/>
          <p:nvPr/>
        </p:nvSpPr>
        <p:spPr>
          <a:xfrm>
            <a:off x="3378144" y="834016"/>
            <a:ext cx="4301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dirty="0">
                <a:solidFill>
                  <a:schemeClr val="accent2">
                    <a:lumMod val="75000"/>
                  </a:schemeClr>
                </a:solidFill>
              </a:rPr>
              <a:t>Surpass </a:t>
            </a:r>
            <a:r>
              <a:rPr lang="en-US" altLang="ja-JP" sz="5400" b="0" i="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Rite</a:t>
            </a:r>
            <a:endParaRPr kumimoji="1" lang="en-US" altLang="ja-JP" sz="54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2517F9-EB66-4DD4-9E86-11064BB01345}"/>
              </a:ext>
            </a:extLst>
          </p:cNvPr>
          <p:cNvSpPr txBox="1"/>
          <p:nvPr/>
        </p:nvSpPr>
        <p:spPr>
          <a:xfrm>
            <a:off x="2440098" y="2248176"/>
            <a:ext cx="6177268" cy="3495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ジャンル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アクションシューティング（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TPS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）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ターゲット　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	</a:t>
            </a:r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非対称対戦ゲームで敵を倒したい人</a:t>
            </a:r>
            <a:endParaRPr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プラットフォーム 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PC</a:t>
            </a:r>
            <a:endParaRPr lang="en-US" altLang="ja-JP" sz="20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使用ツール　 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DxLib/C++/Unity/Effekseer</a:t>
            </a:r>
            <a:endParaRPr lang="en-US" altLang="ja-JP" sz="20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>
              <a:lnSpc>
                <a:spcPts val="3000"/>
              </a:lnSpc>
            </a:pP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制作期間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10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月頭～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12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企業提出用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</a:t>
            </a:r>
          </a:p>
          <a:p>
            <a:pPr>
              <a:lnSpc>
                <a:spcPts val="3000"/>
              </a:lnSpc>
            </a:pP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			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 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～  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作品展示会用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</a:t>
            </a: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目標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   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就職作品として提出できる作品を作る</a:t>
            </a:r>
            <a:endParaRPr lang="en-US" altLang="ja-JP" sz="20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>
              <a:lnSpc>
                <a:spcPts val="3000"/>
              </a:lnSpc>
            </a:pP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  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参考ゲーム　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3DS </a:t>
            </a:r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暗殺教室 アサシン育成計画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!!</a:t>
            </a:r>
            <a:endParaRPr kumimoji="1" lang="en-US" altLang="ja-JP" sz="20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600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7B4D41-A8B3-48DC-8EE1-863E4D8AA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30" y="525757"/>
            <a:ext cx="4674903" cy="30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200" dirty="0">
                <a:hlinkClick r:id="rId2"/>
              </a:rPr>
              <a:t>https://youtu.be/XzmV1WVtqGU?si=SVTgtqkkpFAillag&amp;t=19</a:t>
            </a:r>
            <a:endParaRPr kumimoji="1" lang="ja-JP" altLang="en-US" sz="1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70D53B-6C4C-4475-9233-7A8E5407B803}"/>
              </a:ext>
            </a:extLst>
          </p:cNvPr>
          <p:cNvSpPr txBox="1"/>
          <p:nvPr/>
        </p:nvSpPr>
        <p:spPr>
          <a:xfrm flipH="1">
            <a:off x="1770183" y="4374717"/>
            <a:ext cx="688730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通常攻撃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ナイフでの近距離攻撃と数種類の遠距離攻撃で攻撃をする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罠攻撃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拾ったアイテムを使用して罠を仕掛ける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集中砲火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罠にかかった状態でロックオンすると集中砲火で攻撃をする</a:t>
            </a:r>
            <a:endParaRPr kumimoji="1" lang="ja-JP" altLang="en-US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0396C9-AAD9-47A3-848A-D5C9E718B909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ゲーム概要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EA372B-0BFF-4F0C-9720-105B0BBECC17}"/>
              </a:ext>
            </a:extLst>
          </p:cNvPr>
          <p:cNvSpPr txBox="1"/>
          <p:nvPr/>
        </p:nvSpPr>
        <p:spPr>
          <a:xfrm>
            <a:off x="1880249" y="1447631"/>
            <a:ext cx="6667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・制限時間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(3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分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の間に敵を倒しきる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攻撃手段はナイフ、銃、罠など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倒しきれたらゲームクリア、倒しきれなかったらゲームオーバー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・スコア機能有（残り時間、攻撃ポイント、プレイヤー残り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HP</a:t>
            </a:r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の合計）</a:t>
            </a:r>
            <a:endParaRPr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MAX4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人での協力プレイ（プレイヤー以外は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NPC…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～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12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			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マルチプレイ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　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…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～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月末）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188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221001-BF6D-44EE-9FBC-9B07D41E8A82}"/>
              </a:ext>
            </a:extLst>
          </p:cNvPr>
          <p:cNvSpPr txBox="1"/>
          <p:nvPr/>
        </p:nvSpPr>
        <p:spPr>
          <a:xfrm>
            <a:off x="1460324" y="1713061"/>
            <a:ext cx="77273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人によって遊び方を変えれる</a:t>
            </a:r>
            <a:endParaRPr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・遠くから銃で中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~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遠距離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・ナイフで近接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・罠コンボを狙う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・集中砲火で敵の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HP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をガンガン減らす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・ハイスコアを目指した倒し方を探す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複数人で連携を</a:t>
            </a:r>
            <a:r>
              <a:rPr lang="ja-JP" altLang="en-US" sz="2000" b="1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取</a:t>
            </a:r>
            <a:r>
              <a:rPr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り、敵を倒す</a:t>
            </a:r>
            <a:endParaRPr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FE104F-218E-4639-A4F7-A012C079D999}"/>
              </a:ext>
            </a:extLst>
          </p:cNvPr>
          <p:cNvSpPr txBox="1"/>
          <p:nvPr/>
        </p:nvSpPr>
        <p:spPr>
          <a:xfrm>
            <a:off x="226916" y="202592"/>
            <a:ext cx="8068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ゲームのアピール　</a:t>
            </a:r>
            <a:r>
              <a:rPr kumimoji="1" lang="ja-JP" altLang="en-US" sz="2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（</a:t>
            </a:r>
            <a:r>
              <a:rPr kumimoji="1" lang="ja-JP" altLang="en-US" sz="2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このゲーム何が楽しいの？）</a:t>
            </a:r>
            <a:endParaRPr kumimoji="1" lang="en-US" altLang="ja-JP" sz="24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910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07CA68-2CBD-4011-98DB-637B4D60F250}"/>
              </a:ext>
            </a:extLst>
          </p:cNvPr>
          <p:cNvSpPr txBox="1"/>
          <p:nvPr/>
        </p:nvSpPr>
        <p:spPr>
          <a:xfrm>
            <a:off x="1261004" y="4070421"/>
            <a:ext cx="932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18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外部データを使用する</a:t>
            </a:r>
            <a:endParaRPr kumimoji="1" lang="en-US" altLang="ja-JP" sz="18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マップデータやアイテムなど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kumimoji="1" lang="en-US" altLang="ja-JP" sz="18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1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lang="ja-JP" altLang="en-US" sz="18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演出面のクオリティをこだわる</a:t>
            </a:r>
            <a:endParaRPr lang="en-US" altLang="ja-JP" sz="18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kumimoji="1" lang="en-US" altLang="ja-JP" dirty="0">
                <a:ea typeface="BIZ UD明朝 Medium" panose="02020500000000000000" pitchFamily="17" charset="-128"/>
              </a:rPr>
              <a:t>Effekseer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を使用してエフェクトを豪華にする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等身モデルを使用し、アニメーションの切り替えやブレンドをできるようにする</a:t>
            </a:r>
            <a:endParaRPr kumimoji="1" lang="en-US" altLang="ja-JP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（前回上手くいかなかったので）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19E3E7-6CE4-4995-AFDD-29248FFA47EC}"/>
              </a:ext>
            </a:extLst>
          </p:cNvPr>
          <p:cNvSpPr txBox="1"/>
          <p:nvPr/>
        </p:nvSpPr>
        <p:spPr>
          <a:xfrm>
            <a:off x="226916" y="202592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技術アピール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94D5F92-22EF-4E12-B3B7-0A611D3DCBBF}"/>
              </a:ext>
            </a:extLst>
          </p:cNvPr>
          <p:cNvSpPr txBox="1"/>
          <p:nvPr/>
        </p:nvSpPr>
        <p:spPr>
          <a:xfrm>
            <a:off x="1261004" y="999722"/>
            <a:ext cx="85972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敵の倒し方を幅広く作る</a:t>
            </a:r>
            <a:endParaRPr kumimoji="1"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銃・罠等に種類を作り、様々なギミックが作れることをアピールする</a:t>
            </a:r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en-US" altLang="ja-JP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3D</a:t>
            </a:r>
            <a:r>
              <a:rPr kumimoji="1"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アクションゲームを作成する</a:t>
            </a:r>
            <a:endParaRPr kumimoji="1"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 3D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の当たり判定ができることをアピールする</a:t>
            </a:r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F62AD4-D344-47AC-AEF5-BD04414EE1A9}"/>
              </a:ext>
            </a:extLst>
          </p:cNvPr>
          <p:cNvSpPr txBox="1"/>
          <p:nvPr/>
        </p:nvSpPr>
        <p:spPr>
          <a:xfrm>
            <a:off x="226916" y="34290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チャレンジしたいこと</a:t>
            </a:r>
          </a:p>
        </p:txBody>
      </p:sp>
    </p:spTree>
    <p:extLst>
      <p:ext uri="{BB962C8B-B14F-4D97-AF65-F5344CB8AC3E}">
        <p14:creationId xmlns:p14="http://schemas.microsoft.com/office/powerpoint/2010/main" val="304468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B5089E3-8458-47A1-8BA9-17ACB5AC0763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ゲーム画面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9222391-8A02-4CD5-BC15-17E922028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17" y="1580414"/>
            <a:ext cx="8071159" cy="4780610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09DAA45-52F2-42E0-8201-3A901FF18DB3}"/>
              </a:ext>
            </a:extLst>
          </p:cNvPr>
          <p:cNvCxnSpPr>
            <a:cxnSpLocks/>
          </p:cNvCxnSpPr>
          <p:nvPr/>
        </p:nvCxnSpPr>
        <p:spPr>
          <a:xfrm flipV="1">
            <a:off x="1060106" y="1945523"/>
            <a:ext cx="561438" cy="139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2E971D1-5FC9-439C-9961-95BDCDE3CA36}"/>
              </a:ext>
            </a:extLst>
          </p:cNvPr>
          <p:cNvCxnSpPr>
            <a:cxnSpLocks/>
          </p:cNvCxnSpPr>
          <p:nvPr/>
        </p:nvCxnSpPr>
        <p:spPr>
          <a:xfrm flipH="1">
            <a:off x="9610766" y="1217081"/>
            <a:ext cx="372218" cy="797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F6BA451-67D2-47FB-9C20-7D144CF01CBF}"/>
              </a:ext>
            </a:extLst>
          </p:cNvPr>
          <p:cNvCxnSpPr>
            <a:cxnSpLocks/>
          </p:cNvCxnSpPr>
          <p:nvPr/>
        </p:nvCxnSpPr>
        <p:spPr>
          <a:xfrm flipH="1" flipV="1">
            <a:off x="8770594" y="2946139"/>
            <a:ext cx="1483452" cy="2459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FEFCAE3-A1A9-4562-9E30-9580DA70F469}"/>
              </a:ext>
            </a:extLst>
          </p:cNvPr>
          <p:cNvCxnSpPr>
            <a:cxnSpLocks/>
          </p:cNvCxnSpPr>
          <p:nvPr/>
        </p:nvCxnSpPr>
        <p:spPr>
          <a:xfrm>
            <a:off x="3289180" y="1307399"/>
            <a:ext cx="599622" cy="2982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D9CD254-3519-4388-8C1D-5D3FF638DA97}"/>
              </a:ext>
            </a:extLst>
          </p:cNvPr>
          <p:cNvCxnSpPr>
            <a:cxnSpLocks/>
          </p:cNvCxnSpPr>
          <p:nvPr/>
        </p:nvCxnSpPr>
        <p:spPr>
          <a:xfrm flipH="1">
            <a:off x="4529260" y="1387500"/>
            <a:ext cx="283756" cy="4956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7168371-99E0-4752-B3F6-93BF9305C35B}"/>
              </a:ext>
            </a:extLst>
          </p:cNvPr>
          <p:cNvSpPr txBox="1"/>
          <p:nvPr/>
        </p:nvSpPr>
        <p:spPr>
          <a:xfrm>
            <a:off x="24151" y="20240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残り時間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98990A1-BB31-4DCA-A923-375816A8AF14}"/>
              </a:ext>
            </a:extLst>
          </p:cNvPr>
          <p:cNvSpPr txBox="1"/>
          <p:nvPr/>
        </p:nvSpPr>
        <p:spPr>
          <a:xfrm>
            <a:off x="1988378" y="962594"/>
            <a:ext cx="195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プレイヤー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HP</a:t>
            </a:r>
            <a:endParaRPr kumimoji="1" lang="ja-JP" altLang="en-US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5D293DD-616C-44A6-8D87-931CC279DAFD}"/>
              </a:ext>
            </a:extLst>
          </p:cNvPr>
          <p:cNvSpPr txBox="1"/>
          <p:nvPr/>
        </p:nvSpPr>
        <p:spPr>
          <a:xfrm>
            <a:off x="4117090" y="1038881"/>
            <a:ext cx="224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プレイヤースタミナ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57625B5-5D8D-41A9-B8B9-AB94ED4E24C2}"/>
              </a:ext>
            </a:extLst>
          </p:cNvPr>
          <p:cNvSpPr txBox="1"/>
          <p:nvPr/>
        </p:nvSpPr>
        <p:spPr>
          <a:xfrm>
            <a:off x="8998393" y="8666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選択中の武器を使用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90972E5-AECB-4DAA-80A5-DD25BDF1ACF0}"/>
              </a:ext>
            </a:extLst>
          </p:cNvPr>
          <p:cNvSpPr txBox="1"/>
          <p:nvPr/>
        </p:nvSpPr>
        <p:spPr>
          <a:xfrm>
            <a:off x="9610766" y="31597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武器の切り替え</a:t>
            </a: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3D650C0A-0675-4A85-9472-EB8B21F482F0}"/>
              </a:ext>
            </a:extLst>
          </p:cNvPr>
          <p:cNvGrpSpPr/>
          <p:nvPr/>
        </p:nvGrpSpPr>
        <p:grpSpPr>
          <a:xfrm>
            <a:off x="8011479" y="3605761"/>
            <a:ext cx="757060" cy="2420479"/>
            <a:chOff x="8665308" y="4079380"/>
            <a:chExt cx="757060" cy="2420479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39C5D387-285F-4CD9-BE50-64ED7B78DA86}"/>
                </a:ext>
              </a:extLst>
            </p:cNvPr>
            <p:cNvSpPr/>
            <p:nvPr/>
          </p:nvSpPr>
          <p:spPr>
            <a:xfrm>
              <a:off x="8665308" y="4079380"/>
              <a:ext cx="757060" cy="242047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F2F6CD50-2299-4406-8F85-553402215B53}"/>
                </a:ext>
              </a:extLst>
            </p:cNvPr>
            <p:cNvSpPr/>
            <p:nvPr/>
          </p:nvSpPr>
          <p:spPr>
            <a:xfrm>
              <a:off x="8750746" y="4200031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/>
                <a:t>アイテム</a:t>
              </a: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8FEE62CA-82F7-453A-83ED-95E51AB0AD11}"/>
                </a:ext>
              </a:extLst>
            </p:cNvPr>
            <p:cNvSpPr/>
            <p:nvPr/>
          </p:nvSpPr>
          <p:spPr>
            <a:xfrm>
              <a:off x="8750746" y="5023927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アイテム</a:t>
              </a: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7959C69-BE6E-4EFE-8448-2C1CBA25B072}"/>
                </a:ext>
              </a:extLst>
            </p:cNvPr>
            <p:cNvSpPr/>
            <p:nvPr/>
          </p:nvSpPr>
          <p:spPr>
            <a:xfrm>
              <a:off x="8750746" y="5822233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/>
                <a:t>アイテム</a:t>
              </a:r>
            </a:p>
          </p:txBody>
        </p:sp>
      </p:grp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20D32A8-0EB2-4F04-AD2B-D9E0580F4197}"/>
              </a:ext>
            </a:extLst>
          </p:cNvPr>
          <p:cNvCxnSpPr>
            <a:cxnSpLocks/>
          </p:cNvCxnSpPr>
          <p:nvPr/>
        </p:nvCxnSpPr>
        <p:spPr>
          <a:xfrm flipV="1">
            <a:off x="1788537" y="2386273"/>
            <a:ext cx="1629508" cy="6791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1A34FF3-2B7C-4065-894E-0C89059FFCB5}"/>
              </a:ext>
            </a:extLst>
          </p:cNvPr>
          <p:cNvSpPr txBox="1"/>
          <p:nvPr/>
        </p:nvSpPr>
        <p:spPr>
          <a:xfrm>
            <a:off x="22347" y="29963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攻撃ポイント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AC0F46E-812C-4AB5-A111-BFD9FA2AFA51}"/>
              </a:ext>
            </a:extLst>
          </p:cNvPr>
          <p:cNvSpPr/>
          <p:nvPr/>
        </p:nvSpPr>
        <p:spPr>
          <a:xfrm>
            <a:off x="3374660" y="6038228"/>
            <a:ext cx="4576439" cy="130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D2688CB1-E52F-4D82-B7C2-829611F71433}"/>
              </a:ext>
            </a:extLst>
          </p:cNvPr>
          <p:cNvSpPr/>
          <p:nvPr/>
        </p:nvSpPr>
        <p:spPr>
          <a:xfrm>
            <a:off x="2646716" y="5559760"/>
            <a:ext cx="642464" cy="65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4DE90F4F-E276-4DD1-A31B-6E765631009F}"/>
              </a:ext>
            </a:extLst>
          </p:cNvPr>
          <p:cNvSpPr/>
          <p:nvPr/>
        </p:nvSpPr>
        <p:spPr>
          <a:xfrm>
            <a:off x="8510648" y="3457779"/>
            <a:ext cx="328246" cy="36088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9378ACD-7161-471E-9A1E-00324B85C9C3}"/>
              </a:ext>
            </a:extLst>
          </p:cNvPr>
          <p:cNvCxnSpPr>
            <a:cxnSpLocks/>
          </p:cNvCxnSpPr>
          <p:nvPr/>
        </p:nvCxnSpPr>
        <p:spPr>
          <a:xfrm flipH="1" flipV="1">
            <a:off x="8712118" y="3860572"/>
            <a:ext cx="1541928" cy="3867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D8A2E83-E7AA-4C55-BD8D-E39A599145F3}"/>
              </a:ext>
            </a:extLst>
          </p:cNvPr>
          <p:cNvCxnSpPr>
            <a:cxnSpLocks/>
          </p:cNvCxnSpPr>
          <p:nvPr/>
        </p:nvCxnSpPr>
        <p:spPr>
          <a:xfrm flipV="1">
            <a:off x="3485368" y="6231493"/>
            <a:ext cx="246431" cy="2590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0733515-1AE7-49AD-B209-EF0C9239CBB5}"/>
              </a:ext>
            </a:extLst>
          </p:cNvPr>
          <p:cNvCxnSpPr>
            <a:cxnSpLocks/>
          </p:cNvCxnSpPr>
          <p:nvPr/>
        </p:nvCxnSpPr>
        <p:spPr>
          <a:xfrm flipV="1">
            <a:off x="1412259" y="6005632"/>
            <a:ext cx="1193526" cy="1792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206A1B-E09A-4F02-AAB3-95F0258860CE}"/>
              </a:ext>
            </a:extLst>
          </p:cNvPr>
          <p:cNvSpPr txBox="1"/>
          <p:nvPr/>
        </p:nvSpPr>
        <p:spPr>
          <a:xfrm>
            <a:off x="77437" y="5984381"/>
            <a:ext cx="133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敵アイコン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6A5FAC-252A-47B5-B83B-F68F15D99808}"/>
              </a:ext>
            </a:extLst>
          </p:cNvPr>
          <p:cNvSpPr txBox="1"/>
          <p:nvPr/>
        </p:nvSpPr>
        <p:spPr>
          <a:xfrm>
            <a:off x="2860086" y="6488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HP</a:t>
            </a:r>
            <a:endParaRPr kumimoji="1" lang="ja-JP" altLang="en-US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77AB025-B3AC-4E33-9385-8CF138067CFB}"/>
              </a:ext>
            </a:extLst>
          </p:cNvPr>
          <p:cNvSpPr txBox="1"/>
          <p:nvPr/>
        </p:nvSpPr>
        <p:spPr>
          <a:xfrm>
            <a:off x="9723688" y="42892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アイテム使用</a:t>
            </a:r>
          </a:p>
        </p:txBody>
      </p:sp>
    </p:spTree>
    <p:extLst>
      <p:ext uri="{BB962C8B-B14F-4D97-AF65-F5344CB8AC3E}">
        <p14:creationId xmlns:p14="http://schemas.microsoft.com/office/powerpoint/2010/main" val="68309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AE3077E-77C0-4A0C-904E-79E73CE6B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850" y="2684808"/>
            <a:ext cx="2726251" cy="164327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A0D63EB-598D-4EBB-97F7-EB57DCC96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16" y="2684808"/>
            <a:ext cx="2726251" cy="164165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355FCB-395A-41C9-97B6-F08131F305FE}"/>
              </a:ext>
            </a:extLst>
          </p:cNvPr>
          <p:cNvSpPr txBox="1"/>
          <p:nvPr/>
        </p:nvSpPr>
        <p:spPr>
          <a:xfrm>
            <a:off x="226916" y="2255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通常攻撃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C17B45E-69CF-4DEF-B535-8C7939A09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07" y="2684808"/>
            <a:ext cx="2750202" cy="164165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F6AD1B-E6DD-44B5-8C9E-213D9F72FE0A}"/>
              </a:ext>
            </a:extLst>
          </p:cNvPr>
          <p:cNvSpPr txBox="1"/>
          <p:nvPr/>
        </p:nvSpPr>
        <p:spPr>
          <a:xfrm flipH="1">
            <a:off x="4076907" y="2255859"/>
            <a:ext cx="90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罠攻撃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2911A8-7AD9-4409-B03E-C61BAC977291}"/>
              </a:ext>
            </a:extLst>
          </p:cNvPr>
          <p:cNvSpPr txBox="1"/>
          <p:nvPr/>
        </p:nvSpPr>
        <p:spPr>
          <a:xfrm>
            <a:off x="7944067" y="2255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集中砲火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603F1D-5A9A-4E8D-8CB8-C3C243383ACD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ゲーム画面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03F1C37-3E66-4D16-AA72-D8FE942290B5}"/>
              </a:ext>
            </a:extLst>
          </p:cNvPr>
          <p:cNvSpPr txBox="1"/>
          <p:nvPr/>
        </p:nvSpPr>
        <p:spPr>
          <a:xfrm>
            <a:off x="4667178" y="11850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攻撃パターン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20B902-9350-45F2-8097-AB5F9B3B8DBE}"/>
              </a:ext>
            </a:extLst>
          </p:cNvPr>
          <p:cNvSpPr txBox="1"/>
          <p:nvPr/>
        </p:nvSpPr>
        <p:spPr>
          <a:xfrm>
            <a:off x="201727" y="5089485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ボタンで通常攻撃</a:t>
            </a:r>
            <a:endParaRPr kumimoji="1"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使用武器の切り替えができる</a:t>
            </a:r>
            <a:endParaRPr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ボタン押している間敵をロックオンする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04BFBD-4CF2-4F68-92EE-1C10D93DD35B}"/>
              </a:ext>
            </a:extLst>
          </p:cNvPr>
          <p:cNvSpPr txBox="1"/>
          <p:nvPr/>
        </p:nvSpPr>
        <p:spPr>
          <a:xfrm>
            <a:off x="4076907" y="52125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罠を仕掛ける</a:t>
            </a:r>
            <a:endParaRPr kumimoji="1"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使用罠の切り替えができる</a:t>
            </a:r>
            <a:endParaRPr kumimoji="1" lang="ja-JP" altLang="en-US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C2CA8F-54DB-4E59-A27E-5FA118240FB2}"/>
              </a:ext>
            </a:extLst>
          </p:cNvPr>
          <p:cNvSpPr txBox="1"/>
          <p:nvPr/>
        </p:nvSpPr>
        <p:spPr>
          <a:xfrm>
            <a:off x="7865050" y="508948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敵が罠にかかっている間に</a:t>
            </a:r>
            <a:endParaRPr kumimoji="1"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ロックオンをすると</a:t>
            </a:r>
            <a:endParaRPr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ボタン連打で集中砲火ができる</a:t>
            </a:r>
          </a:p>
        </p:txBody>
      </p:sp>
    </p:spTree>
    <p:extLst>
      <p:ext uri="{BB962C8B-B14F-4D97-AF65-F5344CB8AC3E}">
        <p14:creationId xmlns:p14="http://schemas.microsoft.com/office/powerpoint/2010/main" val="63298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18539B8-F318-4D8E-A5D1-2405CE78189C}"/>
              </a:ext>
            </a:extLst>
          </p:cNvPr>
          <p:cNvSpPr txBox="1"/>
          <p:nvPr/>
        </p:nvSpPr>
        <p:spPr>
          <a:xfrm>
            <a:off x="1233352" y="13591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武器の種類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6D402F2-94B3-45CE-A5D5-80A3D400E856}"/>
              </a:ext>
            </a:extLst>
          </p:cNvPr>
          <p:cNvSpPr txBox="1"/>
          <p:nvPr/>
        </p:nvSpPr>
        <p:spPr>
          <a:xfrm>
            <a:off x="2803013" y="1728515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ナイフ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ハンドガン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マシンガン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ショットガン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5CE055-333D-4EE3-82FC-8498C63E0379}"/>
              </a:ext>
            </a:extLst>
          </p:cNvPr>
          <p:cNvSpPr txBox="1"/>
          <p:nvPr/>
        </p:nvSpPr>
        <p:spPr>
          <a:xfrm>
            <a:off x="1233352" y="323978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アイテムの種類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8410E5-6FCC-4FB6-AFF6-F9A50B560DDF}"/>
              </a:ext>
            </a:extLst>
          </p:cNvPr>
          <p:cNvSpPr txBox="1"/>
          <p:nvPr/>
        </p:nvSpPr>
        <p:spPr>
          <a:xfrm>
            <a:off x="2719906" y="3920066"/>
            <a:ext cx="44550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・妨害アイテム　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その場に留める系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凍り床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,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回転椅子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</a:t>
            </a: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移動させる系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地雷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,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びっくり箱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</a:t>
            </a:r>
          </a:p>
          <a:p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・回復アイテム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体力回復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弾薬回復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スタミナ剤</a:t>
            </a:r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11F7863A-7C95-44E8-94EE-FA1785BD8072}"/>
              </a:ext>
            </a:extLst>
          </p:cNvPr>
          <p:cNvSpPr/>
          <p:nvPr/>
        </p:nvSpPr>
        <p:spPr>
          <a:xfrm>
            <a:off x="4301067" y="2075594"/>
            <a:ext cx="685800" cy="768583"/>
          </a:xfrm>
          <a:prstGeom prst="rightBrace">
            <a:avLst>
              <a:gd name="adj1" fmla="val 4629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125575-6AE6-4EF3-9468-C2CBFCE76D6B}"/>
              </a:ext>
            </a:extLst>
          </p:cNvPr>
          <p:cNvSpPr txBox="1"/>
          <p:nvPr/>
        </p:nvSpPr>
        <p:spPr>
          <a:xfrm>
            <a:off x="5692591" y="2105513"/>
            <a:ext cx="3236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　弾の数に上限があるので</a:t>
            </a:r>
            <a:endParaRPr kumimoji="1" lang="en-US" altLang="ja-JP" sz="14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マップ内にあるアイテムから回復する</a:t>
            </a:r>
            <a:endParaRPr kumimoji="1" lang="en-US" altLang="ja-JP" sz="14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　また、威力と射程は各調整する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7648E2-3264-4913-9538-A47A99349783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ゲーム詳細</a:t>
            </a:r>
          </a:p>
        </p:txBody>
      </p:sp>
    </p:spTree>
    <p:extLst>
      <p:ext uri="{BB962C8B-B14F-4D97-AF65-F5344CB8AC3E}">
        <p14:creationId xmlns:p14="http://schemas.microsoft.com/office/powerpoint/2010/main" val="2395050516"/>
      </p:ext>
    </p:extLst>
  </p:cSld>
  <p:clrMapOvr>
    <a:masterClrMapping/>
  </p:clrMapOvr>
</p:sld>
</file>

<file path=ppt/theme/theme1.xml><?xml version="1.0" encoding="utf-8"?>
<a:theme xmlns:a="http://schemas.openxmlformats.org/drawingml/2006/main" name="ビュー">
  <a:themeElements>
    <a:clrScheme name="ビュー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ビュー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ビュー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TM03457515[[fn=ビュー]]</Template>
  <TotalTime>1018</TotalTime>
  <Words>577</Words>
  <Application>Microsoft Office PowerPoint</Application>
  <PresentationFormat>ワイド画面</PresentationFormat>
  <Paragraphs>97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BIZ UDP明朝 Medium</vt:lpstr>
      <vt:lpstr>BIZ UD明朝 Medium</vt:lpstr>
      <vt:lpstr>游ゴシック</vt:lpstr>
      <vt:lpstr>Arial</vt:lpstr>
      <vt:lpstr>Century Schoolbook</vt:lpstr>
      <vt:lpstr>Wingdings 2</vt:lpstr>
      <vt:lpstr>ビュー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就職作品 (名前未定)</dc:title>
  <dc:creator>川﨑　美琴</dc:creator>
  <cp:lastModifiedBy>川﨑　美琴</cp:lastModifiedBy>
  <cp:revision>46</cp:revision>
  <dcterms:created xsi:type="dcterms:W3CDTF">2024-09-18T07:50:47Z</dcterms:created>
  <dcterms:modified xsi:type="dcterms:W3CDTF">2024-09-25T04:35:46Z</dcterms:modified>
</cp:coreProperties>
</file>