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9" r:id="rId6"/>
    <p:sldId id="261" r:id="rId7"/>
    <p:sldId id="262" r:id="rId8"/>
    <p:sldId id="263" r:id="rId9"/>
    <p:sldId id="264" r:id="rId10"/>
    <p:sldId id="268" r:id="rId11"/>
    <p:sldId id="271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 dirty="0" err="1" smtClean="0"/>
              <a:t>Three</a:t>
            </a:r>
            <a:r>
              <a:rPr lang="pt-BR" sz="6600" dirty="0" smtClean="0"/>
              <a:t> </a:t>
            </a:r>
            <a:r>
              <a:rPr lang="pt-BR" sz="6600" dirty="0" err="1" smtClean="0"/>
              <a:t>Men’s</a:t>
            </a:r>
            <a:r>
              <a:rPr lang="pt-BR" sz="6600" dirty="0" smtClean="0"/>
              <a:t> Morris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/>
              <a:t>GRUPO:  </a:t>
            </a:r>
            <a:r>
              <a:rPr lang="pt-BR" sz="2400" dirty="0" smtClean="0"/>
              <a:t> EVERTON </a:t>
            </a:r>
            <a:r>
              <a:rPr lang="pt-BR" sz="2400" dirty="0"/>
              <a:t>SANTOS BARRETO </a:t>
            </a:r>
            <a:r>
              <a:rPr lang="pt-BR" sz="2400" dirty="0" smtClean="0"/>
              <a:t>JUNIOR    	 </a:t>
            </a:r>
            <a:r>
              <a:rPr lang="pt-BR" sz="2400" dirty="0"/>
              <a:t>LUCAS CAMPOS </a:t>
            </a:r>
            <a:r>
              <a:rPr lang="pt-BR" sz="2400" dirty="0" smtClean="0"/>
              <a:t>TAVANO      	</a:t>
            </a:r>
            <a:r>
              <a:rPr lang="pt-BR" dirty="0" smtClean="0"/>
              <a:t>			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52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8800" dirty="0" err="1" smtClean="0"/>
              <a:t>Draw.c</a:t>
            </a:r>
            <a:endParaRPr lang="pt-BR" sz="8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Na </a:t>
            </a:r>
            <a:r>
              <a:rPr lang="pt-BR" sz="2400" dirty="0" err="1" smtClean="0"/>
              <a:t>Draw.c</a:t>
            </a:r>
            <a:r>
              <a:rPr lang="pt-BR" sz="2400" dirty="0" smtClean="0"/>
              <a:t> é definida a função que desenha o tabuleiro. Se fosse pensado com orientação à objetos, como em C++, esta seria uma classe para “cuidar” das partes onde se desenha algo no terminal, apenas criada para se ter maior organização no trabalho.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3565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" y="170913"/>
            <a:ext cx="12179930" cy="6559400"/>
          </a:xfrm>
        </p:spPr>
      </p:pic>
    </p:spTree>
    <p:extLst>
      <p:ext uri="{BB962C8B-B14F-4D97-AF65-F5344CB8AC3E}">
        <p14:creationId xmlns:p14="http://schemas.microsoft.com/office/powerpoint/2010/main" val="232299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8800" dirty="0" err="1" smtClean="0"/>
              <a:t>AI.c</a:t>
            </a:r>
            <a:endParaRPr lang="pt-BR" sz="8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43243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O algoritmo utilizado na Inteligência Artificial foi o “</a:t>
            </a:r>
            <a:r>
              <a:rPr lang="pt-BR" sz="2400" dirty="0" err="1" smtClean="0"/>
              <a:t>Minimax</a:t>
            </a:r>
            <a:r>
              <a:rPr lang="pt-BR" sz="2400" dirty="0" smtClean="0"/>
              <a:t>”.</a:t>
            </a:r>
          </a:p>
          <a:p>
            <a:pPr marL="0" indent="0">
              <a:buNone/>
            </a:pPr>
            <a:r>
              <a:rPr lang="pt-BR" sz="2400" dirty="0" smtClean="0"/>
              <a:t>Von </a:t>
            </a:r>
            <a:r>
              <a:rPr lang="pt-BR" sz="2400" dirty="0"/>
              <a:t>Neumann foi </a:t>
            </a:r>
            <a:r>
              <a:rPr lang="pt-BR" sz="2400" dirty="0" smtClean="0"/>
              <a:t>um matemático </a:t>
            </a:r>
            <a:r>
              <a:rPr lang="pt-BR" sz="2400" dirty="0"/>
              <a:t>nascido em Budapeste em 1903. Devido à demonstração do teorema </a:t>
            </a:r>
            <a:r>
              <a:rPr lang="pt-BR" sz="2400" dirty="0" smtClean="0"/>
              <a:t>“</a:t>
            </a:r>
            <a:r>
              <a:rPr lang="pt-BR" sz="2400" dirty="0" err="1" smtClean="0"/>
              <a:t>minimax</a:t>
            </a:r>
            <a:r>
              <a:rPr lang="pt-BR" sz="2400" dirty="0" smtClean="0"/>
              <a:t>”, </a:t>
            </a:r>
            <a:r>
              <a:rPr lang="pt-BR" sz="2400" dirty="0"/>
              <a:t>Von Neumann foi considerado o pai da teoria dos jogos em 1926.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err="1"/>
              <a:t>Minimax</a:t>
            </a:r>
            <a:r>
              <a:rPr lang="pt-BR" sz="2400" dirty="0"/>
              <a:t> (ou </a:t>
            </a:r>
            <a:r>
              <a:rPr lang="pt-BR" sz="2400" dirty="0" err="1"/>
              <a:t>minmax</a:t>
            </a:r>
            <a:r>
              <a:rPr lang="pt-BR" sz="2400" dirty="0"/>
              <a:t>) é um método usado na Teoria da Decisão, Teoria dos Jogos, Estatística e Filosofia para minimizar a perda máxima possível. </a:t>
            </a:r>
          </a:p>
        </p:txBody>
      </p:sp>
    </p:spTree>
    <p:extLst>
      <p:ext uri="{BB962C8B-B14F-4D97-AF65-F5344CB8AC3E}">
        <p14:creationId xmlns:p14="http://schemas.microsoft.com/office/powerpoint/2010/main" val="85695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0854" cy="661913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093" y="5041556"/>
            <a:ext cx="8596668" cy="1320800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solidFill>
                  <a:schemeClr val="tx1"/>
                </a:solidFill>
              </a:rPr>
              <a:t>Obs</a:t>
            </a:r>
            <a:r>
              <a:rPr lang="pt-BR" sz="3200" dirty="0" smtClean="0">
                <a:solidFill>
                  <a:schemeClr val="tx1"/>
                </a:solidFill>
              </a:rPr>
              <a:t>: o algoritmo será explicado melhor com a abertura do código.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7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8800" dirty="0" err="1" smtClean="0"/>
              <a:t>Main.c</a:t>
            </a:r>
            <a:endParaRPr lang="pt-BR" sz="8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Na </a:t>
            </a:r>
            <a:r>
              <a:rPr lang="pt-BR" sz="2400" dirty="0" err="1" smtClean="0"/>
              <a:t>main.c</a:t>
            </a:r>
            <a:r>
              <a:rPr lang="pt-BR" sz="2400" dirty="0" smtClean="0"/>
              <a:t> está localizado o começo do jogo, ela é quem define os primeiro parâmetros do programa, relacionando-se com o usuário, perguntando a ele se ele quer ver tutorial, quantos jogadores estarão presentes e qual a dificuldade de AI, sendo então a base do programa.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125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54"/>
            <a:ext cx="12211608" cy="6627341"/>
          </a:xfrm>
        </p:spPr>
      </p:pic>
    </p:spTree>
    <p:extLst>
      <p:ext uri="{BB962C8B-B14F-4D97-AF65-F5344CB8AC3E}">
        <p14:creationId xmlns:p14="http://schemas.microsoft.com/office/powerpoint/2010/main" val="149894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700"/>
          </a:xfrm>
        </p:spPr>
      </p:pic>
    </p:spTree>
    <p:extLst>
      <p:ext uri="{BB962C8B-B14F-4D97-AF65-F5344CB8AC3E}">
        <p14:creationId xmlns:p14="http://schemas.microsoft.com/office/powerpoint/2010/main" val="331751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8800" dirty="0" err="1" smtClean="0"/>
              <a:t>Engine.c</a:t>
            </a:r>
            <a:endParaRPr lang="pt-BR" sz="8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 </a:t>
            </a:r>
            <a:r>
              <a:rPr lang="pt-BR" sz="2400" dirty="0" err="1" smtClean="0"/>
              <a:t>Engine.c</a:t>
            </a:r>
            <a:r>
              <a:rPr lang="pt-BR" sz="2400" dirty="0" smtClean="0"/>
              <a:t> cuida de todos os processos quanto a execução do jogo, ela define de quem é a vez de jogar, administra se é jogado em 1 ou 2 jogadores e papel de maior importância em todo o trabalho.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181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" y="57665"/>
            <a:ext cx="12181859" cy="6598508"/>
          </a:xfrm>
        </p:spPr>
      </p:pic>
    </p:spTree>
    <p:extLst>
      <p:ext uri="{BB962C8B-B14F-4D97-AF65-F5344CB8AC3E}">
        <p14:creationId xmlns:p14="http://schemas.microsoft.com/office/powerpoint/2010/main" val="103349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" y="131806"/>
            <a:ext cx="12183094" cy="6573795"/>
          </a:xfrm>
        </p:spPr>
      </p:pic>
    </p:spTree>
    <p:extLst>
      <p:ext uri="{BB962C8B-B14F-4D97-AF65-F5344CB8AC3E}">
        <p14:creationId xmlns:p14="http://schemas.microsoft.com/office/powerpoint/2010/main" val="296202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44"/>
            <a:ext cx="12181859" cy="6598508"/>
          </a:xfrm>
        </p:spPr>
      </p:pic>
    </p:spTree>
    <p:extLst>
      <p:ext uri="{BB962C8B-B14F-4D97-AF65-F5344CB8AC3E}">
        <p14:creationId xmlns:p14="http://schemas.microsoft.com/office/powerpoint/2010/main" val="269472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11"/>
            <a:ext cx="12193943" cy="6592351"/>
          </a:xfrm>
        </p:spPr>
      </p:pic>
    </p:spTree>
    <p:extLst>
      <p:ext uri="{BB962C8B-B14F-4D97-AF65-F5344CB8AC3E}">
        <p14:creationId xmlns:p14="http://schemas.microsoft.com/office/powerpoint/2010/main" val="34986737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240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Facetado</vt:lpstr>
      <vt:lpstr>Three Men’s Morris</vt:lpstr>
      <vt:lpstr>Main.c</vt:lpstr>
      <vt:lpstr>Apresentação do PowerPoint</vt:lpstr>
      <vt:lpstr>Apresentação do PowerPoint</vt:lpstr>
      <vt:lpstr>Engine.c</vt:lpstr>
      <vt:lpstr>Apresentação do PowerPoint</vt:lpstr>
      <vt:lpstr>Apresentação do PowerPoint</vt:lpstr>
      <vt:lpstr>Apresentação do PowerPoint</vt:lpstr>
      <vt:lpstr>Apresentação do PowerPoint</vt:lpstr>
      <vt:lpstr>Draw.c</vt:lpstr>
      <vt:lpstr>Apresentação do PowerPoint</vt:lpstr>
      <vt:lpstr>AI.c</vt:lpstr>
      <vt:lpstr>Obs: o algoritmo será explicado melhor com a abertura do código.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Men’s Morris</dc:title>
  <dc:creator>Lucas Tavano</dc:creator>
  <cp:lastModifiedBy>Lucas Tavano</cp:lastModifiedBy>
  <cp:revision>6</cp:revision>
  <dcterms:created xsi:type="dcterms:W3CDTF">2016-06-29T19:51:02Z</dcterms:created>
  <dcterms:modified xsi:type="dcterms:W3CDTF">2016-06-29T22:01:26Z</dcterms:modified>
</cp:coreProperties>
</file>