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"/>
  </p:notesMasterIdLst>
  <p:handoutMasterIdLst>
    <p:handoutMasterId r:id="rId5"/>
  </p:handoutMasterIdLst>
  <p:sldIdLst>
    <p:sldId id="259" r:id="rId3"/>
  </p:sldIdLst>
  <p:sldSz cx="30275213" cy="4280376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965" y="-4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17AA5F3-8314-402C-AF8E-F7E610A1A30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0233" cy="479429"/>
          </a:xfrm>
          <a:prstGeom prst="rect">
            <a:avLst/>
          </a:prstGeom>
          <a:noFill/>
          <a:ln>
            <a:noFill/>
          </a:ln>
        </p:spPr>
        <p:txBody>
          <a:bodyPr vert="horz" wrap="square" lIns="96661" tIns="48335" rIns="96661" bIns="48335" anchor="t" anchorCtr="0" compatLnSpc="1">
            <a:noAutofit/>
          </a:bodyPr>
          <a:lstStyle/>
          <a:p>
            <a:pPr marL="0" marR="0" lvl="0" indent="0" algn="l" defTabSz="220662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3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Geneva" pitchFamily="5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0C7533A-5312-4B1D-BCCC-C1149F49EFF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143375" y="0"/>
            <a:ext cx="3170233" cy="479429"/>
          </a:xfrm>
          <a:prstGeom prst="rect">
            <a:avLst/>
          </a:prstGeom>
          <a:noFill/>
          <a:ln>
            <a:noFill/>
          </a:ln>
        </p:spPr>
        <p:txBody>
          <a:bodyPr vert="horz" wrap="square" lIns="96661" tIns="48335" rIns="96661" bIns="48335" anchor="t" anchorCtr="0" compatLnSpc="1">
            <a:noAutofit/>
          </a:bodyPr>
          <a:lstStyle/>
          <a:p>
            <a:pPr marL="0" marR="0" lvl="0" indent="0" algn="r" defTabSz="220662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1C408B-68B6-4F2F-93C0-C84715EDEE2F}" type="datetime1">
              <a:rPr lang="de-DE" sz="13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Geneva" pitchFamily="50"/>
              </a:rPr>
              <a:pPr marL="0" marR="0" lvl="0" indent="0" algn="r" defTabSz="220662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03.02.2019</a:t>
            </a:fld>
            <a:endParaRPr lang="de-DE" sz="13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Geneva" pitchFamily="5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647DF3-3AF3-4AD2-A460-B075443EC9C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120189"/>
            <a:ext cx="3170233" cy="479429"/>
          </a:xfrm>
          <a:prstGeom prst="rect">
            <a:avLst/>
          </a:prstGeom>
          <a:noFill/>
          <a:ln>
            <a:noFill/>
          </a:ln>
        </p:spPr>
        <p:txBody>
          <a:bodyPr vert="horz" wrap="square" lIns="96661" tIns="48335" rIns="96661" bIns="48335" anchor="b" anchorCtr="0" compatLnSpc="1">
            <a:noAutofit/>
          </a:bodyPr>
          <a:lstStyle/>
          <a:p>
            <a:pPr marL="0" marR="0" lvl="0" indent="0" algn="l" defTabSz="220662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3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Geneva" pitchFamily="5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7803E5-23EB-496B-B652-19955E698B7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3" cy="479429"/>
          </a:xfrm>
          <a:prstGeom prst="rect">
            <a:avLst/>
          </a:prstGeom>
          <a:noFill/>
          <a:ln>
            <a:noFill/>
          </a:ln>
        </p:spPr>
        <p:txBody>
          <a:bodyPr vert="horz" wrap="square" lIns="96661" tIns="48335" rIns="96661" bIns="48335" anchor="b" anchorCtr="0" compatLnSpc="1">
            <a:noAutofit/>
          </a:bodyPr>
          <a:lstStyle/>
          <a:p>
            <a:pPr marL="0" marR="0" lvl="0" indent="0" algn="r" defTabSz="220662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AAFEDE-21D5-469B-B155-4B3D50B858AB}" type="slidenum">
              <a:t>‹#›</a:t>
            </a:fld>
            <a:endParaRPr lang="de-DE" sz="13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Geneva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216066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F95E3F-0CEF-418C-B592-4ADB1636686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0233" cy="4794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2087227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Geneva" pitchFamily="50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B25CB-C012-492D-9B61-9AE46E5FAF3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143375" y="0"/>
            <a:ext cx="3170233" cy="4794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2087227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Geneva" pitchFamily="50"/>
              </a:defRPr>
            </a:lvl1pPr>
          </a:lstStyle>
          <a:p>
            <a:pPr lvl="0"/>
            <a:fld id="{055A8F06-786A-448B-B21C-5E72E506E4C1}" type="datetime1">
              <a:rPr lang="en-US"/>
              <a:pPr lvl="0"/>
              <a:t>2/3/2019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E5ABABD-12A7-4CC7-AAFE-169B2CD169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384426" y="720720"/>
            <a:ext cx="2546347" cy="360045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786DFF4-60BF-469A-8CB2-83CA28733DA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31840" y="4560890"/>
            <a:ext cx="5851529" cy="431958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40E8C-5295-4F69-90C8-818E1B2D5C1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120189"/>
            <a:ext cx="3170233" cy="4794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2087227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Geneva" pitchFamily="5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33E41-E322-47EF-AB34-AF5B3DCEAC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143375" y="9120189"/>
            <a:ext cx="3170233" cy="4794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2087227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Geneva" pitchFamily="50"/>
              </a:defRPr>
            </a:lvl1pPr>
          </a:lstStyle>
          <a:p>
            <a:pPr lvl="0"/>
            <a:fld id="{8822C9CC-725D-4681-B8F4-2D16539FD0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9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EA7901-CD8F-4466-9FF8-7C4B4E872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84425" y="720725"/>
            <a:ext cx="2546350" cy="36004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1C3360-494C-4B51-866D-910E4530953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659DB-9060-46E9-83D0-095EAA0EBFF3}"/>
              </a:ext>
            </a:extLst>
          </p:cNvPr>
          <p:cNvSpPr txBox="1"/>
          <p:nvPr/>
        </p:nvSpPr>
        <p:spPr>
          <a:xfrm>
            <a:off x="4143375" y="9120189"/>
            <a:ext cx="3170233" cy="4794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2087227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91A7F8-8116-4278-A761-3C9FACD5D607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Geneva" pitchFamily="5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7084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75EB-58E5-4615-B242-4964384BAC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34071" y="29962473"/>
            <a:ext cx="18165763" cy="3536944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EA6C8-E3A9-4BFB-B2C1-DA1DE999C15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934071" y="3824285"/>
            <a:ext cx="18165763" cy="25682569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lang="en-US" sz="33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F8B46-5D73-41A4-9E18-2F1741B2283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934071" y="33499428"/>
            <a:ext cx="18165763" cy="502443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278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775F-9495-48F9-B040-9E3377326C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9265C-A358-427B-8D9E-02BCEB87BED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886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73E42-4282-4752-9D99-9B18210EEC2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21950364" y="1714500"/>
            <a:ext cx="6810378" cy="3652202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942D9-C02A-40EB-8A47-CC72821E7B0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3485" cy="3652202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513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7F99-7AF3-4D7F-A960-3256EA49CC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70126" y="13296903"/>
            <a:ext cx="25734965" cy="917574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B9771-EF11-471E-83D4-96C2C507E2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41843" y="24255410"/>
            <a:ext cx="21191540" cy="10939460"/>
          </a:xfrm>
        </p:spPr>
        <p:txBody>
          <a:bodyPr anchorCtr="1"/>
          <a:lstStyle>
            <a:lvl1pPr marL="0" indent="0" algn="ctr">
              <a:buNone/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346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FF1C-B81E-40BF-BC66-C3834AFA9B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B0B9-5EA8-4970-8712-CD401852CF1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243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E7E6-FD8A-4B80-A71F-B4BDE782F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0781" y="27505023"/>
            <a:ext cx="25734965" cy="8501067"/>
          </a:xfrm>
        </p:spPr>
        <p:txBody>
          <a:bodyPr anchor="t" anchorCtr="0"/>
          <a:lstStyle>
            <a:lvl1pPr algn="l"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CD295-3845-4FF9-A9B3-10D502B0C0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90781" y="18141952"/>
            <a:ext cx="25734965" cy="9363071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42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1328-EBE2-4146-98EE-32077AAED9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7626-F4DA-484A-A811-E8EE9DF27E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14475" y="9986967"/>
            <a:ext cx="13546141" cy="28249565"/>
          </a:xfrm>
        </p:spPr>
        <p:txBody>
          <a:bodyPr/>
          <a:lstStyle>
            <a:lvl1pPr>
              <a:spcBef>
                <a:spcPts val="700"/>
              </a:spcBef>
              <a:defRPr lang="en-US" sz="2800"/>
            </a:lvl1pPr>
            <a:lvl2pPr>
              <a:spcBef>
                <a:spcPts val="600"/>
              </a:spcBef>
              <a:defRPr lang="en-US" sz="2400"/>
            </a:lvl2pPr>
            <a:lvl3pPr>
              <a:spcBef>
                <a:spcPts val="500"/>
              </a:spcBef>
              <a:defRPr lang="en-US" sz="2000"/>
            </a:lvl3pPr>
            <a:lvl4pPr>
              <a:spcBef>
                <a:spcPts val="400"/>
              </a:spcBef>
              <a:defRPr lang="en-US" sz="1800"/>
            </a:lvl4pPr>
            <a:lvl5pPr>
              <a:spcBef>
                <a:spcPts val="400"/>
              </a:spcBef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7FBD2-06BB-404C-8442-FCE401CE884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5213019" y="9986967"/>
            <a:ext cx="13547722" cy="28249565"/>
          </a:xfrm>
        </p:spPr>
        <p:txBody>
          <a:bodyPr/>
          <a:lstStyle>
            <a:lvl1pPr>
              <a:spcBef>
                <a:spcPts val="700"/>
              </a:spcBef>
              <a:defRPr lang="en-US" sz="2800"/>
            </a:lvl1pPr>
            <a:lvl2pPr>
              <a:spcBef>
                <a:spcPts val="600"/>
              </a:spcBef>
              <a:defRPr lang="en-US" sz="2400"/>
            </a:lvl2pPr>
            <a:lvl3pPr>
              <a:spcBef>
                <a:spcPts val="500"/>
              </a:spcBef>
              <a:defRPr lang="en-US" sz="2000"/>
            </a:lvl3pPr>
            <a:lvl4pPr>
              <a:spcBef>
                <a:spcPts val="400"/>
              </a:spcBef>
              <a:defRPr lang="en-US" sz="1800"/>
            </a:lvl4pPr>
            <a:lvl5pPr>
              <a:spcBef>
                <a:spcPts val="400"/>
              </a:spcBef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388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68EA-70F2-482E-8F9B-698AD4FF96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32573-54A8-4A02-858C-F5F30FB45D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14475" y="9580561"/>
            <a:ext cx="13376272" cy="3994154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2C212-28E0-4DB8-B9D7-81DD13EC145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514475" y="13574716"/>
            <a:ext cx="13376272" cy="24661816"/>
          </a:xfrm>
        </p:spPr>
        <p:txBody>
          <a:bodyPr/>
          <a:lstStyle>
            <a:lvl1pPr>
              <a:spcBef>
                <a:spcPts val="600"/>
              </a:spcBef>
              <a:defRPr lang="en-US" sz="2400"/>
            </a:lvl1pPr>
            <a:lvl2pPr>
              <a:spcBef>
                <a:spcPts val="500"/>
              </a:spcBef>
              <a:defRPr lang="en-US" sz="2000"/>
            </a:lvl2pPr>
            <a:lvl3pPr>
              <a:spcBef>
                <a:spcPts val="400"/>
              </a:spcBef>
              <a:defRPr lang="en-US" sz="1800"/>
            </a:lvl3pPr>
            <a:lvl4pPr>
              <a:spcBef>
                <a:spcPts val="400"/>
              </a:spcBef>
              <a:defRPr lang="en-US" sz="1600"/>
            </a:lvl4pPr>
            <a:lvl5pPr>
              <a:spcBef>
                <a:spcPts val="400"/>
              </a:spcBef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B9715-948A-48F6-8012-3CBC0E63FD9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5379705" y="9580561"/>
            <a:ext cx="13381036" cy="3994154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05243-89D5-4944-B2E8-60B3B1A596B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15379705" y="13574716"/>
            <a:ext cx="13381036" cy="24661816"/>
          </a:xfrm>
        </p:spPr>
        <p:txBody>
          <a:bodyPr/>
          <a:lstStyle>
            <a:lvl1pPr>
              <a:spcBef>
                <a:spcPts val="600"/>
              </a:spcBef>
              <a:defRPr lang="en-US" sz="2400"/>
            </a:lvl1pPr>
            <a:lvl2pPr>
              <a:spcBef>
                <a:spcPts val="500"/>
              </a:spcBef>
              <a:defRPr lang="en-US" sz="2000"/>
            </a:lvl2pPr>
            <a:lvl3pPr>
              <a:spcBef>
                <a:spcPts val="400"/>
              </a:spcBef>
              <a:defRPr lang="en-US" sz="1800"/>
            </a:lvl3pPr>
            <a:lvl4pPr>
              <a:spcBef>
                <a:spcPts val="400"/>
              </a:spcBef>
              <a:defRPr lang="en-US" sz="1600"/>
            </a:lvl4pPr>
            <a:lvl5pPr>
              <a:spcBef>
                <a:spcPts val="400"/>
              </a:spcBef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41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E5F3-36FA-4197-9A5C-04F2475721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4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25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49D2-BAEC-4C71-B045-1678517B6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4475" y="1704971"/>
            <a:ext cx="9959973" cy="7251704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E428-CB65-49E0-AECF-F5863115F4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836395" y="1704971"/>
            <a:ext cx="16924336" cy="36531551"/>
          </a:xfrm>
        </p:spPr>
        <p:txBody>
          <a:bodyPr/>
          <a:lstStyle>
            <a:lvl1pPr>
              <a:spcBef>
                <a:spcPts val="800"/>
              </a:spcBef>
              <a:defRPr lang="en-US" sz="3300"/>
            </a:lvl1pPr>
            <a:lvl2pPr>
              <a:spcBef>
                <a:spcPts val="700"/>
              </a:spcBef>
              <a:defRPr lang="en-US" sz="2800"/>
            </a:lvl2pPr>
            <a:lvl3pPr>
              <a:spcBef>
                <a:spcPts val="600"/>
              </a:spcBef>
              <a:defRPr lang="en-US" sz="2400"/>
            </a:lvl3pPr>
            <a:lvl4pPr>
              <a:spcBef>
                <a:spcPts val="500"/>
              </a:spcBef>
              <a:defRPr lang="en-US" sz="2000"/>
            </a:lvl4pPr>
            <a:lvl5pPr>
              <a:spcBef>
                <a:spcPts val="500"/>
              </a:spcBef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275F4-DF2F-449E-8331-971FB3A7747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514475" y="8956676"/>
            <a:ext cx="9959973" cy="29279846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56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D6B7BE-9993-4A2A-B883-362A185548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4475" y="1714500"/>
            <a:ext cx="27246267" cy="7134221"/>
          </a:xfrm>
          <a:prstGeom prst="rect">
            <a:avLst/>
          </a:prstGeom>
          <a:noFill/>
          <a:ln>
            <a:noFill/>
          </a:ln>
        </p:spPr>
        <p:txBody>
          <a:bodyPr vert="horz" wrap="square" lIns="416948" tIns="208474" rIns="416948" bIns="208474" anchor="ctr" anchorCtr="1" compatLnSpc="1">
            <a:no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7D20FF-DE28-4A17-BB30-39ACB18E41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14475" y="9986967"/>
            <a:ext cx="27246267" cy="28249565"/>
          </a:xfrm>
          <a:prstGeom prst="rect">
            <a:avLst/>
          </a:prstGeom>
          <a:noFill/>
          <a:ln>
            <a:noFill/>
          </a:ln>
        </p:spPr>
        <p:txBody>
          <a:bodyPr vert="horz" wrap="square" lIns="416948" tIns="208474" rIns="416948" bIns="208474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marL="0" marR="0" lvl="0" indent="0" algn="ctr" defTabSz="2087227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100" b="0" i="0" u="none" strike="noStrike" kern="1200" cap="none" spc="0" baseline="0">
          <a:solidFill>
            <a:srgbClr val="000000"/>
          </a:solidFill>
          <a:uFillTx/>
          <a:latin typeface="Calibri"/>
          <a:ea typeface="Geneva" pitchFamily="50"/>
        </a:defRPr>
      </a:lvl1pPr>
    </p:titleStyle>
    <p:bodyStyle>
      <a:lvl1pPr marL="1565023" marR="0" lvl="0" indent="-1565023" algn="l" defTabSz="2087227" rtl="0" fontAlgn="auto" hangingPunct="0">
        <a:lnSpc>
          <a:spcPct val="100000"/>
        </a:lnSpc>
        <a:spcBef>
          <a:spcPts val="3500"/>
        </a:spcBef>
        <a:spcAft>
          <a:spcPts val="0"/>
        </a:spcAft>
        <a:buSzPct val="100000"/>
        <a:buFont typeface="Arial"/>
        <a:buChar char="•"/>
        <a:tabLst/>
        <a:defRPr lang="de-DE" sz="14600" b="0" i="0" u="none" strike="noStrike" kern="1200" cap="none" spc="0" baseline="0">
          <a:solidFill>
            <a:srgbClr val="000000"/>
          </a:solidFill>
          <a:uFillTx/>
          <a:latin typeface="Calibri"/>
          <a:ea typeface="Geneva" pitchFamily="50"/>
        </a:defRPr>
      </a:lvl1pPr>
      <a:lvl2pPr marL="3391939" marR="0" lvl="1" indent="-1304711" algn="l" defTabSz="2087227" rtl="0" fontAlgn="auto" hangingPunct="0">
        <a:lnSpc>
          <a:spcPct val="100000"/>
        </a:lnSpc>
        <a:spcBef>
          <a:spcPts val="3000"/>
        </a:spcBef>
        <a:spcAft>
          <a:spcPts val="0"/>
        </a:spcAft>
        <a:buSzPct val="100000"/>
        <a:buFont typeface="Arial"/>
        <a:buChar char="–"/>
        <a:tabLst/>
        <a:defRPr lang="de-DE" sz="12700" b="0" i="0" u="none" strike="noStrike" kern="1200" cap="none" spc="0" baseline="0">
          <a:solidFill>
            <a:srgbClr val="000000"/>
          </a:solidFill>
          <a:uFillTx/>
          <a:latin typeface="Calibri"/>
          <a:ea typeface="Geneva" pitchFamily="50"/>
        </a:defRPr>
      </a:lvl2pPr>
      <a:lvl3pPr marL="5218864" marR="0" lvl="2" indent="-1044409" algn="l" defTabSz="2087227" rtl="0" fontAlgn="auto" hangingPunct="0">
        <a:lnSpc>
          <a:spcPct val="100000"/>
        </a:lnSpc>
        <a:spcBef>
          <a:spcPts val="2600"/>
        </a:spcBef>
        <a:spcAft>
          <a:spcPts val="0"/>
        </a:spcAft>
        <a:buSzPct val="100000"/>
        <a:buFont typeface="Arial"/>
        <a:buChar char="•"/>
        <a:tabLst/>
        <a:defRPr lang="de-DE" sz="11000" b="0" i="0" u="none" strike="noStrike" kern="1200" cap="none" spc="0" baseline="0">
          <a:solidFill>
            <a:srgbClr val="000000"/>
          </a:solidFill>
          <a:uFillTx/>
          <a:latin typeface="Calibri"/>
          <a:ea typeface="Geneva" pitchFamily="50"/>
        </a:defRPr>
      </a:lvl3pPr>
      <a:lvl4pPr marL="7306092" marR="0" lvl="3" indent="-1042818" algn="l" defTabSz="2087227" rtl="0" fontAlgn="auto" hangingPunct="0">
        <a:lnSpc>
          <a:spcPct val="100000"/>
        </a:lnSpc>
        <a:spcBef>
          <a:spcPts val="2200"/>
        </a:spcBef>
        <a:spcAft>
          <a:spcPts val="0"/>
        </a:spcAft>
        <a:buSzPct val="100000"/>
        <a:buFont typeface="Arial"/>
        <a:buChar char="–"/>
        <a:tabLst/>
        <a:defRPr lang="de-DE" sz="9100" b="0" i="0" u="none" strike="noStrike" kern="1200" cap="none" spc="0" baseline="0">
          <a:solidFill>
            <a:srgbClr val="000000"/>
          </a:solidFill>
          <a:uFillTx/>
          <a:latin typeface="Calibri"/>
          <a:ea typeface="Geneva" pitchFamily="50"/>
        </a:defRPr>
      </a:lvl4pPr>
      <a:lvl5pPr marL="9386965" marR="0" lvl="4" indent="-1036472" algn="l" defTabSz="2087227" rtl="0" fontAlgn="auto" hangingPunct="0">
        <a:lnSpc>
          <a:spcPct val="100000"/>
        </a:lnSpc>
        <a:spcBef>
          <a:spcPts val="2200"/>
        </a:spcBef>
        <a:spcAft>
          <a:spcPts val="0"/>
        </a:spcAft>
        <a:buSzPct val="100000"/>
        <a:buFont typeface="Arial"/>
        <a:buChar char="»"/>
        <a:tabLst/>
        <a:defRPr lang="de-DE" sz="9100" b="0" i="0" u="none" strike="noStrike" kern="1200" cap="none" spc="0" baseline="0">
          <a:solidFill>
            <a:srgbClr val="000000"/>
          </a:solidFill>
          <a:uFillTx/>
          <a:latin typeface="Calibri"/>
          <a:ea typeface="Geneva" pitchFamily="5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B1E180-CB9C-432C-9CC7-D97953BCC9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4475" y="1714500"/>
            <a:ext cx="27246267" cy="7134221"/>
          </a:xfrm>
          <a:prstGeom prst="rect">
            <a:avLst/>
          </a:prstGeom>
          <a:noFill/>
          <a:ln>
            <a:noFill/>
          </a:ln>
        </p:spPr>
        <p:txBody>
          <a:bodyPr vert="horz" wrap="square" lIns="416948" tIns="208474" rIns="416948" bIns="208474" anchor="ctr" anchorCtr="1" compatLnSpc="1">
            <a:no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4EFB2-50FC-42A8-97E9-65F27EF488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14475" y="9986967"/>
            <a:ext cx="27246267" cy="28249565"/>
          </a:xfrm>
          <a:prstGeom prst="rect">
            <a:avLst/>
          </a:prstGeom>
          <a:noFill/>
          <a:ln>
            <a:noFill/>
          </a:ln>
        </p:spPr>
        <p:txBody>
          <a:bodyPr vert="horz" wrap="square" lIns="416948" tIns="208474" rIns="416948" bIns="208474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marL="0" marR="0" lvl="0" indent="0" algn="ctr" defTabSz="2087227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100" b="0" i="0" u="none" strike="noStrike" kern="0" cap="none" spc="0" baseline="0">
          <a:solidFill>
            <a:srgbClr val="000000"/>
          </a:solidFill>
          <a:uFillTx/>
          <a:latin typeface="Calibri"/>
          <a:ea typeface="Geneva"/>
        </a:defRPr>
      </a:lvl1pPr>
    </p:titleStyle>
    <p:bodyStyle>
      <a:lvl1pPr marL="1565023" marR="0" lvl="0" indent="-1565023" algn="l" defTabSz="2087227" rtl="0" fontAlgn="auto" hangingPunct="0">
        <a:lnSpc>
          <a:spcPct val="100000"/>
        </a:lnSpc>
        <a:spcBef>
          <a:spcPts val="3500"/>
        </a:spcBef>
        <a:spcAft>
          <a:spcPts val="0"/>
        </a:spcAft>
        <a:buSzPct val="100000"/>
        <a:buFont typeface="Arial"/>
        <a:buChar char="•"/>
        <a:tabLst/>
        <a:defRPr lang="de-DE" sz="14600" b="0" i="0" u="none" strike="noStrike" kern="0" cap="none" spc="0" baseline="0">
          <a:solidFill>
            <a:srgbClr val="000000"/>
          </a:solidFill>
          <a:uFillTx/>
          <a:latin typeface="Calibri"/>
          <a:ea typeface="Geneva"/>
        </a:defRPr>
      </a:lvl1pPr>
      <a:lvl2pPr marL="3391939" marR="0" lvl="1" indent="-1304711" algn="l" defTabSz="2087227" rtl="0" fontAlgn="auto" hangingPunct="0">
        <a:lnSpc>
          <a:spcPct val="100000"/>
        </a:lnSpc>
        <a:spcBef>
          <a:spcPts val="3000"/>
        </a:spcBef>
        <a:spcAft>
          <a:spcPts val="0"/>
        </a:spcAft>
        <a:buSzPct val="100000"/>
        <a:buFont typeface="Arial"/>
        <a:buChar char="–"/>
        <a:tabLst/>
        <a:defRPr lang="de-DE" sz="12700" b="0" i="0" u="none" strike="noStrike" kern="0" cap="none" spc="0" baseline="0">
          <a:solidFill>
            <a:srgbClr val="000000"/>
          </a:solidFill>
          <a:uFillTx/>
          <a:latin typeface="Calibri"/>
          <a:ea typeface="Geneva"/>
        </a:defRPr>
      </a:lvl2pPr>
      <a:lvl3pPr marL="5218864" marR="0" lvl="2" indent="-1044409" algn="l" defTabSz="2087227" rtl="0" fontAlgn="auto" hangingPunct="0">
        <a:lnSpc>
          <a:spcPct val="100000"/>
        </a:lnSpc>
        <a:spcBef>
          <a:spcPts val="2600"/>
        </a:spcBef>
        <a:spcAft>
          <a:spcPts val="0"/>
        </a:spcAft>
        <a:buSzPct val="100000"/>
        <a:buFont typeface="Arial"/>
        <a:buChar char="•"/>
        <a:tabLst/>
        <a:defRPr lang="de-DE" sz="11000" b="0" i="0" u="none" strike="noStrike" kern="0" cap="none" spc="0" baseline="0">
          <a:solidFill>
            <a:srgbClr val="000000"/>
          </a:solidFill>
          <a:uFillTx/>
          <a:latin typeface="Calibri"/>
          <a:ea typeface="Geneva"/>
        </a:defRPr>
      </a:lvl3pPr>
      <a:lvl4pPr marL="7306092" marR="0" lvl="3" indent="-1042818" algn="l" defTabSz="2087227" rtl="0" fontAlgn="auto" hangingPunct="0">
        <a:lnSpc>
          <a:spcPct val="100000"/>
        </a:lnSpc>
        <a:spcBef>
          <a:spcPts val="2200"/>
        </a:spcBef>
        <a:spcAft>
          <a:spcPts val="0"/>
        </a:spcAft>
        <a:buSzPct val="100000"/>
        <a:buFont typeface="Arial"/>
        <a:buChar char="–"/>
        <a:tabLst/>
        <a:defRPr lang="de-DE" sz="9100" b="0" i="0" u="none" strike="noStrike" kern="0" cap="none" spc="0" baseline="0">
          <a:solidFill>
            <a:srgbClr val="000000"/>
          </a:solidFill>
          <a:uFillTx/>
          <a:latin typeface="Calibri"/>
          <a:ea typeface="Geneva"/>
        </a:defRPr>
      </a:lvl4pPr>
      <a:lvl5pPr marL="9386965" marR="0" lvl="4" indent="-1036472" algn="l" defTabSz="2087227" rtl="0" fontAlgn="auto" hangingPunct="0">
        <a:lnSpc>
          <a:spcPct val="100000"/>
        </a:lnSpc>
        <a:spcBef>
          <a:spcPts val="2200"/>
        </a:spcBef>
        <a:spcAft>
          <a:spcPts val="0"/>
        </a:spcAft>
        <a:buSzPct val="100000"/>
        <a:buFont typeface="Arial"/>
        <a:buChar char="»"/>
        <a:tabLst/>
        <a:defRPr lang="de-DE" sz="9100" b="0" i="0" u="none" strike="noStrike" kern="0" cap="none" spc="0" baseline="0">
          <a:solidFill>
            <a:srgbClr val="000000"/>
          </a:solidFill>
          <a:uFillTx/>
          <a:latin typeface="Calibri"/>
          <a:ea typeface="Genev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mp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2107DC52-2581-42CC-A33E-A5B8F734BA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46683" y="1326465"/>
            <a:ext cx="27307952" cy="1679423"/>
          </a:xfrm>
        </p:spPr>
        <p:txBody>
          <a:bodyPr lIns="0" tIns="0" rIns="0" bIns="0" anchor="t"/>
          <a:lstStyle/>
          <a:p>
            <a:pPr lvl="0" hangingPunct="1">
              <a:spcBef>
                <a:spcPts val="2400"/>
              </a:spcBef>
            </a:pPr>
            <a:r>
              <a:rPr lang="en-US" sz="10500" b="1" dirty="0">
                <a:solidFill>
                  <a:srgbClr val="2B86B9"/>
                </a:solidFill>
                <a:latin typeface="Arial"/>
                <a:cs typeface="Times New Roman" pitchFamily="18"/>
              </a:rPr>
              <a:t>Deep RL in </a:t>
            </a:r>
            <a:r>
              <a:rPr lang="en-US" sz="10500" b="1" dirty="0" err="1">
                <a:solidFill>
                  <a:srgbClr val="2B86B9"/>
                </a:solidFill>
                <a:latin typeface="Arial"/>
                <a:cs typeface="Times New Roman" pitchFamily="18"/>
              </a:rPr>
              <a:t>AirSim</a:t>
            </a:r>
            <a:r>
              <a:rPr lang="en-US" sz="10500" b="1" dirty="0">
                <a:solidFill>
                  <a:srgbClr val="2B86B9"/>
                </a:solidFill>
                <a:latin typeface="Arial"/>
                <a:cs typeface="Times New Roman" pitchFamily="18"/>
              </a:rPr>
              <a:t> Simulator</a:t>
            </a:r>
            <a:endParaRPr lang="en-US" sz="10500" dirty="0">
              <a:solidFill>
                <a:srgbClr val="2B86B9"/>
              </a:solidFill>
              <a:latin typeface="Arial"/>
              <a:cs typeface="Times New Roman" pitchFamily="18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7438BE-7141-4528-BE9B-5D0A608A6513}"/>
              </a:ext>
            </a:extLst>
          </p:cNvPr>
          <p:cNvSpPr/>
          <p:nvPr/>
        </p:nvSpPr>
        <p:spPr>
          <a:xfrm>
            <a:off x="1536813" y="5051056"/>
            <a:ext cx="13255151" cy="662642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ctr" defTabSz="2087227" rtl="0" fontAlgn="auto" hangingPunct="1">
              <a:spcBef>
                <a:spcPts val="1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1" dirty="0" err="1">
                <a:solidFill>
                  <a:srgbClr val="2B86B9"/>
                </a:solidFill>
                <a:latin typeface="Arial" panose="020B0604020202020204" pitchFamily="34" charset="0"/>
                <a:ea typeface="Geneva" pitchFamily="50"/>
                <a:cs typeface="Arial" panose="020B0604020202020204" pitchFamily="34" charset="0"/>
              </a:rPr>
              <a:t>AirSim</a:t>
            </a:r>
            <a:r>
              <a:rPr lang="en-US" sz="6000" b="1" dirty="0">
                <a:solidFill>
                  <a:srgbClr val="2B86B9"/>
                </a:solidFill>
                <a:latin typeface="Arial" panose="020B0604020202020204" pitchFamily="34" charset="0"/>
                <a:ea typeface="Geneva" pitchFamily="50"/>
                <a:cs typeface="Arial" panose="020B0604020202020204" pitchFamily="34" charset="0"/>
              </a:rPr>
              <a:t> Neighborhood Environment</a:t>
            </a:r>
            <a:endParaRPr lang="en-US" sz="6000" b="1" i="0" u="none" strike="noStrike" kern="1200" cap="none" spc="0" baseline="0" dirty="0">
              <a:solidFill>
                <a:srgbClr val="2B86B9"/>
              </a:solidFill>
              <a:uFillTx/>
              <a:latin typeface="Arial" panose="020B0604020202020204" pitchFamily="34" charset="0"/>
              <a:ea typeface="Geneva" pitchFamily="50"/>
              <a:cs typeface="Arial" panose="020B0604020202020204" pitchFamily="34" charset="0"/>
            </a:endParaRPr>
          </a:p>
          <a:p>
            <a:pPr marL="571500" lvl="0" indent="-571500" defTabSz="2087227">
              <a:spcBef>
                <a:spcPts val="1800"/>
              </a:spcBef>
              <a:buClr>
                <a:srgbClr val="2B86B9"/>
              </a:buClr>
              <a:buSzPct val="12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ea typeface="Geneva" pitchFamily="50"/>
                <a:cs typeface="Arial" panose="020B0604020202020204" pitchFamily="34" charset="0"/>
              </a:rPr>
              <a:t>AirSim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ea typeface="Geneva" pitchFamily="50"/>
                <a:cs typeface="Arial" panose="020B0604020202020204" pitchFamily="34" charset="0"/>
              </a:rPr>
              <a:t> is a simulator built on Unreal Engine and can be used for drones, cars and more. </a:t>
            </a:r>
          </a:p>
          <a:p>
            <a:pPr marL="571500" lvl="0" indent="-571500" defTabSz="2087227">
              <a:spcBef>
                <a:spcPts val="1800"/>
              </a:spcBef>
              <a:buClr>
                <a:srgbClr val="2B86B9"/>
              </a:buClr>
              <a:buSzPct val="12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ea typeface="Geneva" pitchFamily="50"/>
                <a:cs typeface="Arial" panose="020B0604020202020204" pitchFamily="34" charset="0"/>
              </a:rPr>
              <a:t>Manual drive mode – use keyboard to control the car.</a:t>
            </a:r>
          </a:p>
          <a:p>
            <a:pPr marL="571500" lvl="0" indent="-571500" defTabSz="2087227">
              <a:spcBef>
                <a:spcPts val="1800"/>
              </a:spcBef>
              <a:buClr>
                <a:srgbClr val="2B86B9"/>
              </a:buClr>
              <a:buSzPct val="12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ea typeface="Geneva" pitchFamily="50"/>
                <a:cs typeface="Arial" panose="020B0604020202020204" pitchFamily="34" charset="0"/>
              </a:rPr>
              <a:t>Programmatic control – use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ea typeface="Geneva" pitchFamily="50"/>
                <a:cs typeface="Arial" panose="020B0604020202020204" pitchFamily="34" charset="0"/>
              </a:rPr>
              <a:t>AirSim’s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ea typeface="Geneva" pitchFamily="50"/>
                <a:cs typeface="Arial" panose="020B0604020202020204" pitchFamily="34" charset="0"/>
              </a:rPr>
              <a:t> APIs to programmatically interact with the car.</a:t>
            </a:r>
          </a:p>
          <a:p>
            <a:pPr marL="571500" indent="-571500" defTabSz="2087227">
              <a:spcBef>
                <a:spcPts val="1800"/>
              </a:spcBef>
              <a:buClr>
                <a:srgbClr val="2B86B9"/>
              </a:buClr>
              <a:buSzPct val="12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NH Environment – small urban neighbourhood block.</a:t>
            </a:r>
          </a:p>
          <a:p>
            <a:pPr marL="571500" indent="-571500" defTabSz="2087227">
              <a:spcBef>
                <a:spcPts val="1800"/>
              </a:spcBef>
              <a:buClr>
                <a:srgbClr val="2B86B9"/>
              </a:buClr>
              <a:buSzPct val="12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Task – to navigate around the block &amp; avoid obstacles.</a:t>
            </a:r>
          </a:p>
        </p:txBody>
      </p:sp>
      <p:pic>
        <p:nvPicPr>
          <p:cNvPr id="5" name="Picture 27" descr="Screen Clipping">
            <a:extLst>
              <a:ext uri="{FF2B5EF4-FFF2-40B4-BE49-F238E27FC236}">
                <a16:creationId xmlns:a16="http://schemas.microsoft.com/office/drawing/2014/main" id="{CBA1F613-4A4C-4FB2-A5BA-E179351C8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5213" y="20951144"/>
            <a:ext cx="104790" cy="133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Line 191">
            <a:extLst>
              <a:ext uri="{FF2B5EF4-FFF2-40B4-BE49-F238E27FC236}">
                <a16:creationId xmlns:a16="http://schemas.microsoft.com/office/drawing/2014/main" id="{8C19E3D4-12FD-4E1C-8895-E10608DE67AF}"/>
              </a:ext>
            </a:extLst>
          </p:cNvPr>
          <p:cNvSpPr/>
          <p:nvPr/>
        </p:nvSpPr>
        <p:spPr>
          <a:xfrm>
            <a:off x="1387071" y="23821400"/>
            <a:ext cx="27461114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39702">
            <a:solidFill>
              <a:srgbClr val="C0C0C0"/>
            </a:solidFill>
            <a:prstDash val="solid"/>
            <a:round/>
          </a:ln>
        </p:spPr>
        <p:txBody>
          <a:bodyPr vert="horz" wrap="square" lIns="91421" tIns="45710" rIns="91421" bIns="45710" anchor="t" anchorCtr="0" compatLnSpc="1">
            <a:noAutofit/>
          </a:bodyPr>
          <a:lstStyle/>
          <a:p>
            <a:pPr marL="0" marR="0" lvl="0" indent="0" algn="l" defTabSz="2087227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Geneva" pitchFamily="50"/>
            </a:endParaRPr>
          </a:p>
        </p:txBody>
      </p:sp>
      <p:sp>
        <p:nvSpPr>
          <p:cNvPr id="7" name="Line 191">
            <a:extLst>
              <a:ext uri="{FF2B5EF4-FFF2-40B4-BE49-F238E27FC236}">
                <a16:creationId xmlns:a16="http://schemas.microsoft.com/office/drawing/2014/main" id="{1342B2F9-F68D-4F0F-806C-F11F10E5B27B}"/>
              </a:ext>
            </a:extLst>
          </p:cNvPr>
          <p:cNvSpPr/>
          <p:nvPr/>
        </p:nvSpPr>
        <p:spPr>
          <a:xfrm>
            <a:off x="1387071" y="12223086"/>
            <a:ext cx="27461114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39702">
            <a:solidFill>
              <a:srgbClr val="C0C0C0"/>
            </a:solidFill>
            <a:prstDash val="solid"/>
            <a:round/>
          </a:ln>
        </p:spPr>
        <p:txBody>
          <a:bodyPr vert="horz" wrap="square" lIns="91421" tIns="45710" rIns="91421" bIns="45710" anchor="t" anchorCtr="0" compatLnSpc="1">
            <a:noAutofit/>
          </a:bodyPr>
          <a:lstStyle/>
          <a:p>
            <a:pPr marL="0" marR="0" lvl="0" indent="0" algn="l" defTabSz="2087227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Geneva" pitchFamily="50"/>
            </a:endParaRPr>
          </a:p>
        </p:txBody>
      </p:sp>
      <p:sp>
        <p:nvSpPr>
          <p:cNvPr id="10" name="Line 191">
            <a:extLst>
              <a:ext uri="{FF2B5EF4-FFF2-40B4-BE49-F238E27FC236}">
                <a16:creationId xmlns:a16="http://schemas.microsoft.com/office/drawing/2014/main" id="{D5546E2D-70FE-48C0-85F7-F967C9BCB6BD}"/>
              </a:ext>
            </a:extLst>
          </p:cNvPr>
          <p:cNvSpPr/>
          <p:nvPr/>
        </p:nvSpPr>
        <p:spPr>
          <a:xfrm>
            <a:off x="1387071" y="40143522"/>
            <a:ext cx="27461114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39702">
            <a:solidFill>
              <a:srgbClr val="C0C0C0"/>
            </a:solidFill>
            <a:prstDash val="solid"/>
            <a:round/>
          </a:ln>
        </p:spPr>
        <p:txBody>
          <a:bodyPr vert="horz" wrap="square" lIns="91421" tIns="45710" rIns="91421" bIns="45710" anchor="t" anchorCtr="0" compatLnSpc="1">
            <a:noAutofit/>
          </a:bodyPr>
          <a:lstStyle/>
          <a:p>
            <a:pPr marL="0" marR="0" lvl="0" indent="0" algn="l" defTabSz="2087227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Geneva" pitchFamily="50"/>
            </a:endParaRP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DAFB44F8-F8ED-408C-A5F2-EFAEC516A6F1}"/>
              </a:ext>
            </a:extLst>
          </p:cNvPr>
          <p:cNvSpPr/>
          <p:nvPr/>
        </p:nvSpPr>
        <p:spPr>
          <a:xfrm>
            <a:off x="15401019" y="13121242"/>
            <a:ext cx="13258800" cy="784830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 algn="ctr" defTabSz="2087227">
              <a:spcBef>
                <a:spcPts val="18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1" i="0" u="none" strike="noStrike" kern="1200" cap="none" spc="0" baseline="0" dirty="0">
                <a:solidFill>
                  <a:srgbClr val="2B86B9"/>
                </a:solidFill>
                <a:uFillTx/>
                <a:latin typeface="Arial"/>
                <a:ea typeface="Geneva" pitchFamily="50"/>
                <a:cs typeface="Arial"/>
              </a:rPr>
              <a:t>Approach 1 – Imitation Learning</a:t>
            </a:r>
            <a:endParaRPr lang="en-US" sz="4400" b="1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Geneva" pitchFamily="50"/>
              <a:cs typeface="Arial"/>
            </a:endParaRPr>
          </a:p>
          <a:p>
            <a:pPr marL="571500" indent="-571500" defTabSz="2087227"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defTabSz="2087227"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Manually collect training data and include data for normal driving as well as swerve driving pattern.</a:t>
            </a:r>
          </a:p>
          <a:p>
            <a:pPr marL="571500" indent="-571500" defTabSz="2087227"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Extract “region of interest” from collected data during pre-processing. (from 144x256 pixels to 74x255 pixels)</a:t>
            </a:r>
          </a:p>
          <a:p>
            <a:pPr marL="571500" indent="-571500" defTabSz="2087227"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Augment the data with images flipped along the y-axis, as the dataset exhibits vertical flip tolerance.</a:t>
            </a:r>
          </a:p>
          <a:p>
            <a:pPr marL="571500" indent="-571500" defTabSz="2087227"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Formulate the problem as a regression task using CNN.</a:t>
            </a:r>
          </a:p>
          <a:p>
            <a:pPr marL="571500" indent="-571500" defTabSz="2087227"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Predict the steering angle of the vehicle during test run.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C6DDEA33-B7A2-4EA3-A2F9-9618B91F789A}"/>
              </a:ext>
            </a:extLst>
          </p:cNvPr>
          <p:cNvSpPr/>
          <p:nvPr/>
        </p:nvSpPr>
        <p:spPr>
          <a:xfrm>
            <a:off x="1533164" y="25502676"/>
            <a:ext cx="13258800" cy="1031051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 algn="ctr" defTabSz="2087227">
              <a:spcBef>
                <a:spcPts val="18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1" dirty="0">
                <a:solidFill>
                  <a:srgbClr val="2B86B9"/>
                </a:solidFill>
                <a:latin typeface="Arial"/>
                <a:ea typeface="Geneva" pitchFamily="50"/>
                <a:cs typeface="Arial"/>
              </a:rPr>
              <a:t>Approach 2 – Deep Q-Learning</a:t>
            </a:r>
            <a:endParaRPr lang="en-US" sz="6000" b="1" dirty="0">
              <a:solidFill>
                <a:srgbClr val="000000"/>
              </a:solidFill>
              <a:latin typeface="Arial"/>
              <a:ea typeface="Geneva" pitchFamily="50"/>
              <a:cs typeface="Arial"/>
            </a:endParaRPr>
          </a:p>
          <a:p>
            <a:pPr marL="571500" indent="-571500" defTabSz="2087227"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defTabSz="2087227"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Implemented Deep Q-Learning network with a target network following Greedy Policy and a behavioural network following Epsilon-Greedy Policy.</a:t>
            </a:r>
          </a:p>
          <a:p>
            <a:pPr marL="571500" indent="-571500" defTabSz="2087227"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Helpful implementation strategies – using frame skip, frame history, and an experience replay buffer.</a:t>
            </a:r>
          </a:p>
          <a:p>
            <a:pPr marL="571500" indent="-571500" defTabSz="2087227"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Designed a simple additive reward function that encourages forward movement and discourages collision and frequent braking.</a:t>
            </a:r>
          </a:p>
          <a:p>
            <a:pPr marL="571500" indent="-571500" defTabSz="2087227"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Used a 3-layer CNN network as a function approximator.</a:t>
            </a:r>
          </a:p>
          <a:p>
            <a:pPr marL="571500" indent="-571500" defTabSz="2087227"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Network training time requires more than 20 hours of training.</a:t>
            </a:r>
          </a:p>
        </p:txBody>
      </p:sp>
      <p:sp>
        <p:nvSpPr>
          <p:cNvPr id="21" name="Line 191">
            <a:extLst>
              <a:ext uri="{FF2B5EF4-FFF2-40B4-BE49-F238E27FC236}">
                <a16:creationId xmlns:a16="http://schemas.microsoft.com/office/drawing/2014/main" id="{38C8F96F-5006-4C0C-AC77-DD536B1B0BA0}"/>
              </a:ext>
            </a:extLst>
          </p:cNvPr>
          <p:cNvSpPr/>
          <p:nvPr/>
        </p:nvSpPr>
        <p:spPr>
          <a:xfrm>
            <a:off x="1387382" y="4695709"/>
            <a:ext cx="27461114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39702">
            <a:solidFill>
              <a:srgbClr val="C0C0C0"/>
            </a:solidFill>
            <a:prstDash val="solid"/>
            <a:round/>
          </a:ln>
        </p:spPr>
        <p:txBody>
          <a:bodyPr vert="horz" wrap="square" lIns="91421" tIns="45710" rIns="91421" bIns="45710" anchor="t" anchorCtr="0" compatLnSpc="1">
            <a:noAutofit/>
          </a:bodyPr>
          <a:lstStyle/>
          <a:p>
            <a:pPr marL="0" marR="0" lvl="0" indent="0" algn="l" defTabSz="2087227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Geneva" pitchFamily="50"/>
            </a:endParaRP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6E3B53FA-CC05-4124-822B-5E63DA7B5075}"/>
              </a:ext>
            </a:extLst>
          </p:cNvPr>
          <p:cNvSpPr txBox="1">
            <a:spLocks/>
          </p:cNvSpPr>
          <p:nvPr/>
        </p:nvSpPr>
        <p:spPr>
          <a:xfrm>
            <a:off x="1246683" y="3005888"/>
            <a:ext cx="27307952" cy="16794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2087227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0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Geneva" pitchFamily="50"/>
              </a:defRPr>
            </a:lvl1pPr>
          </a:lstStyle>
          <a:p>
            <a:pPr hangingPunct="1">
              <a:spcBef>
                <a:spcPts val="2400"/>
              </a:spcBef>
            </a:pPr>
            <a:r>
              <a:rPr lang="en-US" sz="7200" dirty="0" err="1">
                <a:solidFill>
                  <a:schemeClr val="tx1"/>
                </a:solidFill>
                <a:latin typeface="Arial"/>
                <a:cs typeface="Times New Roman" pitchFamily="18"/>
              </a:rPr>
              <a:t>Debayan</a:t>
            </a:r>
            <a:r>
              <a:rPr lang="en-US" sz="7200" dirty="0">
                <a:solidFill>
                  <a:schemeClr val="tx1"/>
                </a:solidFill>
                <a:latin typeface="Arial"/>
                <a:cs typeface="Times New Roman" pitchFamily="18"/>
              </a:rPr>
              <a:t> Sen, Anupam Kakkar</a:t>
            </a:r>
          </a:p>
        </p:txBody>
      </p:sp>
      <p:pic>
        <p:nvPicPr>
          <p:cNvPr id="24" name="Picture 23" descr="A picture containing tree, way, scene, grass&#10;&#10;Description automatically generated">
            <a:extLst>
              <a:ext uri="{FF2B5EF4-FFF2-40B4-BE49-F238E27FC236}">
                <a16:creationId xmlns:a16="http://schemas.microsoft.com/office/drawing/2014/main" id="{37E0968D-E7C3-4686-A9CA-BDADB5206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419" y="5053552"/>
            <a:ext cx="12192000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FBFD73A-B8E6-4372-B138-2AC74A7B35B2}"/>
              </a:ext>
            </a:extLst>
          </p:cNvPr>
          <p:cNvGrpSpPr/>
          <p:nvPr/>
        </p:nvGrpSpPr>
        <p:grpSpPr>
          <a:xfrm>
            <a:off x="1387071" y="12927747"/>
            <a:ext cx="13404893" cy="4064461"/>
            <a:chOff x="1387071" y="12644066"/>
            <a:chExt cx="13404893" cy="4064461"/>
          </a:xfrm>
        </p:grpSpPr>
        <p:pic>
          <p:nvPicPr>
            <p:cNvPr id="26" name="Picture 25" descr="A sign on the side of a road&#10;&#10;Description automatically generated">
              <a:extLst>
                <a:ext uri="{FF2B5EF4-FFF2-40B4-BE49-F238E27FC236}">
                  <a16:creationId xmlns:a16="http://schemas.microsoft.com/office/drawing/2014/main" id="{08D97219-1A11-4FBD-B839-6C37EE91B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071" y="12837561"/>
              <a:ext cx="6537730" cy="3677473"/>
            </a:xfrm>
            <a:prstGeom prst="rect">
              <a:avLst/>
            </a:prstGeom>
          </p:spPr>
        </p:pic>
        <p:pic>
          <p:nvPicPr>
            <p:cNvPr id="28" name="Picture 27" descr="A close up of a road&#10;&#10;Description automatically generated">
              <a:extLst>
                <a:ext uri="{FF2B5EF4-FFF2-40B4-BE49-F238E27FC236}">
                  <a16:creationId xmlns:a16="http://schemas.microsoft.com/office/drawing/2014/main" id="{FA13D355-C26B-4826-8468-18E1C1A45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4235" y="12644066"/>
              <a:ext cx="6537729" cy="406446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816062-2279-46A2-A279-433F7AF0E3EE}"/>
              </a:ext>
            </a:extLst>
          </p:cNvPr>
          <p:cNvGrpSpPr/>
          <p:nvPr/>
        </p:nvGrpSpPr>
        <p:grpSpPr>
          <a:xfrm>
            <a:off x="1466420" y="16992208"/>
            <a:ext cx="13252491" cy="7044290"/>
            <a:chOff x="1466420" y="16992208"/>
            <a:chExt cx="13252491" cy="7044290"/>
          </a:xfrm>
        </p:grpSpPr>
        <p:pic>
          <p:nvPicPr>
            <p:cNvPr id="9" name="Picture 8" descr="A picture containing sky, road, outdoor, tree&#10;&#10;Description automatically generated">
              <a:extLst>
                <a:ext uri="{FF2B5EF4-FFF2-40B4-BE49-F238E27FC236}">
                  <a16:creationId xmlns:a16="http://schemas.microsoft.com/office/drawing/2014/main" id="{BF0DACBB-ED68-4EE5-AFE4-4D4FCAE62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93"/>
            <a:stretch/>
          </p:blipFill>
          <p:spPr>
            <a:xfrm>
              <a:off x="8254235" y="16992208"/>
              <a:ext cx="6391626" cy="4275636"/>
            </a:xfrm>
            <a:prstGeom prst="rect">
              <a:avLst/>
            </a:prstGeom>
          </p:spPr>
        </p:pic>
        <p:pic>
          <p:nvPicPr>
            <p:cNvPr id="13" name="Picture 12" descr="A view of a road&#10;&#10;Description automatically generated">
              <a:extLst>
                <a:ext uri="{FF2B5EF4-FFF2-40B4-BE49-F238E27FC236}">
                  <a16:creationId xmlns:a16="http://schemas.microsoft.com/office/drawing/2014/main" id="{C2AB4108-EA56-4BE1-8582-26C99A00B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93"/>
            <a:stretch/>
          </p:blipFill>
          <p:spPr>
            <a:xfrm>
              <a:off x="8327286" y="19760862"/>
              <a:ext cx="6391625" cy="4275636"/>
            </a:xfrm>
            <a:prstGeom prst="rect">
              <a:avLst/>
            </a:prstGeom>
          </p:spPr>
        </p:pic>
        <p:pic>
          <p:nvPicPr>
            <p:cNvPr id="20" name="Picture 19" descr="A picture containing sky, road, outdoor, tree&#10;&#10;Description automatically generated">
              <a:extLst>
                <a:ext uri="{FF2B5EF4-FFF2-40B4-BE49-F238E27FC236}">
                  <a16:creationId xmlns:a16="http://schemas.microsoft.com/office/drawing/2014/main" id="{D3D6492A-5736-4A4F-809A-C021597A3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05"/>
            <a:stretch/>
          </p:blipFill>
          <p:spPr>
            <a:xfrm>
              <a:off x="1466420" y="18268986"/>
              <a:ext cx="6787815" cy="4275636"/>
            </a:xfrm>
            <a:prstGeom prst="rect">
              <a:avLst/>
            </a:prstGeom>
          </p:spPr>
        </p:pic>
      </p:grp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789EC24C-0213-440F-89A8-4B05DBE5D0A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3" t="23627" r="2006" b="14157"/>
          <a:stretch/>
        </p:blipFill>
        <p:spPr>
          <a:xfrm>
            <a:off x="15117628" y="28869055"/>
            <a:ext cx="13349585" cy="62500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CDA8E4-C42E-483F-8990-2983C6114E4F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50" y="36011317"/>
            <a:ext cx="19800000" cy="32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_Poster03_E1_Office_A0_RGB_Office20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Uni_Poster03_E1_Office_A0_RGB_Office2002</Template>
  <TotalTime>17971</TotalTime>
  <Words>236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Uni_Poster03_E1_Office_A0_RGB_Office2002</vt:lpstr>
      <vt:lpstr>5_Office Design</vt:lpstr>
      <vt:lpstr>Deep RL in AirSim Simulator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Mamba</dc:creator>
  <cp:lastModifiedBy>Anupam Kakkar</cp:lastModifiedBy>
  <cp:revision>805</cp:revision>
  <cp:lastPrinted>2009-07-17T10:14:46Z</cp:lastPrinted>
  <dcterms:created xsi:type="dcterms:W3CDTF">2011-07-29T16:28:31Z</dcterms:created>
  <dcterms:modified xsi:type="dcterms:W3CDTF">2019-02-03T22:42:58Z</dcterms:modified>
</cp:coreProperties>
</file>