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6961" autoAdjust="0"/>
  </p:normalViewPr>
  <p:slideViewPr>
    <p:cSldViewPr snapToGrid="0">
      <p:cViewPr varScale="1">
        <p:scale>
          <a:sx n="85" d="100"/>
          <a:sy n="85" d="100"/>
        </p:scale>
        <p:origin x="15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42AA-89CA-4EB9-89BE-DE970AC2F247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3A3F4-073E-4B7B-95C2-7F7BCEBFF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2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MQTT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TLS/SSL overhead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Session resumption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able to sleep due to long term connections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Computational overhead from cipher calculations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3A3F4-073E-4B7B-95C2-7F7BCEBFF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9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1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77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50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8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8D720F-52C9-4F4A-97BB-8F81EF1DBF61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233D752-C5C1-4632-A8C1-E3EEA1FA1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A17F-B92C-47D1-848B-3E294C05B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IoT</a:t>
            </a:r>
            <a:r>
              <a:rPr lang="da-DK" dirty="0"/>
              <a:t> </a:t>
            </a:r>
            <a:r>
              <a:rPr lang="da-DK" dirty="0" err="1"/>
              <a:t>Weather</a:t>
            </a:r>
            <a:r>
              <a:rPr lang="da-DK" dirty="0"/>
              <a:t> station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E9206-B8D4-45CA-8C86-5E20A29BC6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43" y="1119316"/>
            <a:ext cx="6299887" cy="4504418"/>
          </a:xfrm>
          <a:prstGeom prst="rect">
            <a:avLst/>
          </a:prstGeom>
        </p:spPr>
      </p:pic>
      <p:pic>
        <p:nvPicPr>
          <p:cNvPr id="17" name="Picture 13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Build an internet-connected weather station</a:t>
            </a:r>
          </a:p>
          <a:p>
            <a:r>
              <a:rPr lang="en-US" sz="1800" dirty="0"/>
              <a:t>RPI will be used as weather station</a:t>
            </a:r>
          </a:p>
          <a:p>
            <a:r>
              <a:rPr lang="en-US" sz="1800" dirty="0"/>
              <a:t>Data should be provided via web of things</a:t>
            </a:r>
          </a:p>
          <a:p>
            <a:r>
              <a:rPr lang="en-US" sz="1800"/>
              <a:t>Reporting </a:t>
            </a:r>
            <a:r>
              <a:rPr lang="en-US" sz="1800" dirty="0"/>
              <a:t>should happen using MoM such as </a:t>
            </a:r>
            <a:r>
              <a:rPr lang="en-US" sz="1800" dirty="0" err="1"/>
              <a:t>mqtt</a:t>
            </a:r>
            <a:r>
              <a:rPr lang="en-US" sz="1800" dirty="0"/>
              <a:t> or rest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da-DK" dirty="0"/>
              <a:t>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19316"/>
            <a:ext cx="5274462" cy="450441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Separation of concerns</a:t>
            </a:r>
          </a:p>
          <a:p>
            <a:r>
              <a:rPr lang="en-US" sz="1800" dirty="0" err="1"/>
              <a:t>Mqtt</a:t>
            </a:r>
            <a:r>
              <a:rPr lang="en-US" sz="1800" dirty="0"/>
              <a:t> as inter device Communication</a:t>
            </a:r>
          </a:p>
          <a:p>
            <a:r>
              <a:rPr lang="en-US" sz="1800" dirty="0"/>
              <a:t>Cache recent data</a:t>
            </a:r>
          </a:p>
          <a:p>
            <a:r>
              <a:rPr lang="en-US" sz="1800" dirty="0"/>
              <a:t>Rest-</a:t>
            </a:r>
            <a:r>
              <a:rPr lang="en-US" sz="1800" dirty="0" err="1"/>
              <a:t>api</a:t>
            </a:r>
            <a:r>
              <a:rPr lang="en-US" sz="1800" dirty="0"/>
              <a:t> to weather station interaction through </a:t>
            </a:r>
            <a:r>
              <a:rPr lang="en-US" sz="1800" dirty="0" err="1"/>
              <a:t>mqtt</a:t>
            </a:r>
            <a:endParaRPr lang="en-US" sz="1800" dirty="0"/>
          </a:p>
          <a:p>
            <a:r>
              <a:rPr lang="en-US" sz="1800" dirty="0"/>
              <a:t>Possibility of extension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expansion</a:t>
            </a:r>
          </a:p>
        </p:txBody>
      </p:sp>
    </p:spTree>
    <p:extLst>
      <p:ext uri="{BB962C8B-B14F-4D97-AF65-F5344CB8AC3E}">
        <p14:creationId xmlns:p14="http://schemas.microsoft.com/office/powerpoint/2010/main" val="316300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Three python applications </a:t>
            </a:r>
          </a:p>
          <a:p>
            <a:pPr lvl="1"/>
            <a:r>
              <a:rPr lang="en-US" sz="1600" dirty="0" err="1"/>
              <a:t>Weatherstation</a:t>
            </a:r>
            <a:endParaRPr lang="en-US" sz="1600" dirty="0"/>
          </a:p>
          <a:p>
            <a:pPr lvl="1"/>
            <a:r>
              <a:rPr lang="en-US" sz="1600" dirty="0"/>
              <a:t>Base station</a:t>
            </a:r>
          </a:p>
          <a:p>
            <a:pPr lvl="1"/>
            <a:r>
              <a:rPr lang="en-US" sz="1600" dirty="0"/>
              <a:t>Rest-</a:t>
            </a:r>
            <a:r>
              <a:rPr lang="en-US" sz="1600" dirty="0" err="1"/>
              <a:t>aPI</a:t>
            </a:r>
            <a:endParaRPr lang="en-US" sz="1600" dirty="0"/>
          </a:p>
          <a:p>
            <a:r>
              <a:rPr lang="en-US" sz="1800" dirty="0"/>
              <a:t>Running on same platform</a:t>
            </a:r>
          </a:p>
          <a:p>
            <a:r>
              <a:rPr lang="en-US" sz="1800" dirty="0"/>
              <a:t>Communication interfaces</a:t>
            </a:r>
          </a:p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expansion </a:t>
            </a:r>
          </a:p>
        </p:txBody>
      </p:sp>
    </p:spTree>
    <p:extLst>
      <p:ext uri="{BB962C8B-B14F-4D97-AF65-F5344CB8AC3E}">
        <p14:creationId xmlns:p14="http://schemas.microsoft.com/office/powerpoint/2010/main" val="280114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0505D-EB19-4C76-9153-365D1EE3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1355" y="1136126"/>
            <a:ext cx="5274462" cy="4470798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52820274-5499-4D04-865E-3B7FE83D0A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Deployment to different platforms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117F0-C984-4D33-BD2F-7257812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Description of separation</a:t>
            </a:r>
          </a:p>
        </p:txBody>
      </p:sp>
    </p:spTree>
    <p:extLst>
      <p:ext uri="{BB962C8B-B14F-4D97-AF65-F5344CB8AC3E}">
        <p14:creationId xmlns:p14="http://schemas.microsoft.com/office/powerpoint/2010/main" val="185348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4B66-CB54-4B90-ADC5-A657F5A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choosing MQTT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47BE8D-5783-442E-85DB-DE44F2BCE3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646" y="2366963"/>
            <a:ext cx="3090707" cy="3424237"/>
          </a:xfrm>
        </p:spPr>
      </p:pic>
    </p:spTree>
    <p:extLst>
      <p:ext uri="{BB962C8B-B14F-4D97-AF65-F5344CB8AC3E}">
        <p14:creationId xmlns:p14="http://schemas.microsoft.com/office/powerpoint/2010/main" val="297570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FCB8-6EF6-4209-AE62-23761396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done in the explorative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8F54-0ABB-409E-B058-84B83D9761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MQTT less overhead</a:t>
            </a:r>
          </a:p>
          <a:p>
            <a:r>
              <a:rPr lang="en-US" dirty="0"/>
              <a:t>MQTT offers encrypted connection</a:t>
            </a:r>
          </a:p>
          <a:p>
            <a:r>
              <a:rPr lang="en-US" dirty="0"/>
              <a:t>MQTT is suitable for communicating sensor data </a:t>
            </a:r>
          </a:p>
          <a:p>
            <a:r>
              <a:rPr lang="en-US" dirty="0"/>
              <a:t>MQTT 1:N communication</a:t>
            </a:r>
          </a:p>
          <a:p>
            <a:r>
              <a:rPr lang="en-US" dirty="0"/>
              <a:t>MQTT enables other devices to interact with system</a:t>
            </a:r>
          </a:p>
          <a:p>
            <a:r>
              <a:rPr lang="en-US" dirty="0"/>
              <a:t>REST to Device using </a:t>
            </a:r>
            <a:r>
              <a:rPr lang="en-US" dirty="0" err="1"/>
              <a:t>mqtt</a:t>
            </a:r>
            <a:r>
              <a:rPr lang="en-US" dirty="0"/>
              <a:t> enables other devices to interact with system</a:t>
            </a:r>
          </a:p>
          <a:p>
            <a:r>
              <a:rPr lang="en-US" dirty="0"/>
              <a:t>Separation of concerns is possible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48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4476-9838-4B1B-BD3D-BAAAEAD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E390-0408-464D-B05F-3A7B69FD9E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A5AE-2309-4466-A757-976E24D8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F285-3C38-47EF-810F-95C188DE02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1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161</Words>
  <Application>Microsoft Office PowerPoint</Application>
  <PresentationFormat>Widescreen</PresentationFormat>
  <Paragraphs>39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Droplet</vt:lpstr>
      <vt:lpstr>IoT Weather station</vt:lpstr>
      <vt:lpstr>Basics</vt:lpstr>
      <vt:lpstr>Experimental expansion</vt:lpstr>
      <vt:lpstr>Description of expansion </vt:lpstr>
      <vt:lpstr>Description of separation</vt:lpstr>
      <vt:lpstr>Motivation of choosing MQTT</vt:lpstr>
      <vt:lpstr>Findings done in the explorative implementation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Weather station</dc:title>
  <dc:creator>Karsten Winther Johansen</dc:creator>
  <cp:lastModifiedBy>Karsten Winther Johansen</cp:lastModifiedBy>
  <cp:revision>10</cp:revision>
  <dcterms:created xsi:type="dcterms:W3CDTF">2019-12-01T11:14:27Z</dcterms:created>
  <dcterms:modified xsi:type="dcterms:W3CDTF">2019-12-01T14:36:45Z</dcterms:modified>
</cp:coreProperties>
</file>