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4.xml" ContentType="application/vnd.openxmlformats-officedocument.themeOverr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6" r:id="rId2"/>
    <p:sldId id="262" r:id="rId3"/>
    <p:sldId id="257" r:id="rId4"/>
    <p:sldId id="263" r:id="rId5"/>
    <p:sldId id="265" r:id="rId6"/>
    <p:sldId id="258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6511F6-542C-4857-B1EE-FEF5C97B078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DF9F61A-D260-4903-B25B-C710F73BF826}">
      <dgm:prSet/>
      <dgm:spPr/>
      <dgm:t>
        <a:bodyPr/>
        <a:lstStyle/>
        <a:p>
          <a:r>
            <a:rPr lang="en-US"/>
            <a:t>Objective: Analyze failed banking transactions from multiple branches</a:t>
          </a:r>
        </a:p>
      </dgm:t>
    </dgm:pt>
    <dgm:pt modelId="{0AD9175F-ECE2-4926-9252-795363C93C6B}" type="parTrans" cxnId="{D575F88C-D074-4A01-BF7F-4FEB0B8C2967}">
      <dgm:prSet/>
      <dgm:spPr/>
      <dgm:t>
        <a:bodyPr/>
        <a:lstStyle/>
        <a:p>
          <a:endParaRPr lang="en-US"/>
        </a:p>
      </dgm:t>
    </dgm:pt>
    <dgm:pt modelId="{465849A4-506E-4B8E-B5A5-FF91CF514833}" type="sibTrans" cxnId="{D575F88C-D074-4A01-BF7F-4FEB0B8C2967}">
      <dgm:prSet/>
      <dgm:spPr/>
      <dgm:t>
        <a:bodyPr/>
        <a:lstStyle/>
        <a:p>
          <a:endParaRPr lang="en-US"/>
        </a:p>
      </dgm:t>
    </dgm:pt>
    <dgm:pt modelId="{C5B8FFD8-1183-4FD2-BBA7-0395C8C3A789}">
      <dgm:prSet/>
      <dgm:spPr/>
      <dgm:t>
        <a:bodyPr/>
        <a:lstStyle/>
        <a:p>
          <a:r>
            <a:rPr lang="en-US"/>
            <a:t>Input: CSV files from 3 cities, 5 branches each (15 files)</a:t>
          </a:r>
        </a:p>
      </dgm:t>
    </dgm:pt>
    <dgm:pt modelId="{16663E68-860C-4017-9879-A300FF0C6EE1}" type="parTrans" cxnId="{E3D35D22-864F-40CD-8BE4-D45E4EC3AFA9}">
      <dgm:prSet/>
      <dgm:spPr/>
      <dgm:t>
        <a:bodyPr/>
        <a:lstStyle/>
        <a:p>
          <a:endParaRPr lang="en-US"/>
        </a:p>
      </dgm:t>
    </dgm:pt>
    <dgm:pt modelId="{7FF82FAF-38B8-407B-BB75-B79F5FE18D51}" type="sibTrans" cxnId="{E3D35D22-864F-40CD-8BE4-D45E4EC3AFA9}">
      <dgm:prSet/>
      <dgm:spPr/>
      <dgm:t>
        <a:bodyPr/>
        <a:lstStyle/>
        <a:p>
          <a:endParaRPr lang="en-US"/>
        </a:p>
      </dgm:t>
    </dgm:pt>
    <dgm:pt modelId="{09EBE1EB-B2F8-4DAF-B5B2-063AD3E64B39}">
      <dgm:prSet/>
      <dgm:spPr/>
      <dgm:t>
        <a:bodyPr/>
        <a:lstStyle/>
        <a:p>
          <a:r>
            <a:rPr lang="en-US"/>
            <a:t>Tools: PySpark, Dataproc, Cloud Storage, Cloud SQL, BigQuery</a:t>
          </a:r>
        </a:p>
      </dgm:t>
    </dgm:pt>
    <dgm:pt modelId="{4464F73F-A960-4340-9C7F-64729C4A5513}" type="parTrans" cxnId="{5A30D591-138B-49DA-81A9-477530DBE5D0}">
      <dgm:prSet/>
      <dgm:spPr/>
      <dgm:t>
        <a:bodyPr/>
        <a:lstStyle/>
        <a:p>
          <a:endParaRPr lang="en-US"/>
        </a:p>
      </dgm:t>
    </dgm:pt>
    <dgm:pt modelId="{387521F8-4046-4400-B33A-EC8BB16215E8}" type="sibTrans" cxnId="{5A30D591-138B-49DA-81A9-477530DBE5D0}">
      <dgm:prSet/>
      <dgm:spPr/>
      <dgm:t>
        <a:bodyPr/>
        <a:lstStyle/>
        <a:p>
          <a:endParaRPr lang="en-US"/>
        </a:p>
      </dgm:t>
    </dgm:pt>
    <dgm:pt modelId="{0F49AC14-1CF4-486C-924F-3B2FADAA57D9}" type="pres">
      <dgm:prSet presAssocID="{FC6511F6-542C-4857-B1EE-FEF5C97B0785}" presName="root" presStyleCnt="0">
        <dgm:presLayoutVars>
          <dgm:dir/>
          <dgm:resizeHandles val="exact"/>
        </dgm:presLayoutVars>
      </dgm:prSet>
      <dgm:spPr/>
    </dgm:pt>
    <dgm:pt modelId="{1F5E1955-140E-49AE-8AA4-81C8228FE412}" type="pres">
      <dgm:prSet presAssocID="{CDF9F61A-D260-4903-B25B-C710F73BF826}" presName="compNode" presStyleCnt="0"/>
      <dgm:spPr/>
    </dgm:pt>
    <dgm:pt modelId="{2C423258-1CD1-4D15-805F-66140019B6F9}" type="pres">
      <dgm:prSet presAssocID="{CDF9F61A-D260-4903-B25B-C710F73BF826}" presName="bgRect" presStyleLbl="bgShp" presStyleIdx="0" presStyleCnt="3"/>
      <dgm:spPr/>
    </dgm:pt>
    <dgm:pt modelId="{BC5CE376-9358-42BE-A574-EACABFB17AFA}" type="pres">
      <dgm:prSet presAssocID="{CDF9F61A-D260-4903-B25B-C710F73BF82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BD3B4190-9D7C-4F0F-B433-48EADBD37726}" type="pres">
      <dgm:prSet presAssocID="{CDF9F61A-D260-4903-B25B-C710F73BF826}" presName="spaceRect" presStyleCnt="0"/>
      <dgm:spPr/>
    </dgm:pt>
    <dgm:pt modelId="{E3FB72EF-2A05-4F98-A388-7075539CDE2A}" type="pres">
      <dgm:prSet presAssocID="{CDF9F61A-D260-4903-B25B-C710F73BF826}" presName="parTx" presStyleLbl="revTx" presStyleIdx="0" presStyleCnt="3">
        <dgm:presLayoutVars>
          <dgm:chMax val="0"/>
          <dgm:chPref val="0"/>
        </dgm:presLayoutVars>
      </dgm:prSet>
      <dgm:spPr/>
    </dgm:pt>
    <dgm:pt modelId="{339C9C3A-9B8B-4B62-90E5-5D72C7C6DE4D}" type="pres">
      <dgm:prSet presAssocID="{465849A4-506E-4B8E-B5A5-FF91CF514833}" presName="sibTrans" presStyleCnt="0"/>
      <dgm:spPr/>
    </dgm:pt>
    <dgm:pt modelId="{767BD072-FD3A-4071-AB0C-0BBD83C856EA}" type="pres">
      <dgm:prSet presAssocID="{C5B8FFD8-1183-4FD2-BBA7-0395C8C3A789}" presName="compNode" presStyleCnt="0"/>
      <dgm:spPr/>
    </dgm:pt>
    <dgm:pt modelId="{AD494F9B-0A64-46FA-84EC-37F7884E373C}" type="pres">
      <dgm:prSet presAssocID="{C5B8FFD8-1183-4FD2-BBA7-0395C8C3A789}" presName="bgRect" presStyleLbl="bgShp" presStyleIdx="1" presStyleCnt="3"/>
      <dgm:spPr/>
    </dgm:pt>
    <dgm:pt modelId="{6929829F-87AF-47FE-8070-8D6076AE9775}" type="pres">
      <dgm:prSet presAssocID="{C5B8FFD8-1183-4FD2-BBA7-0395C8C3A78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9E6EE24-3EE9-4C89-934F-6988DCE2712C}" type="pres">
      <dgm:prSet presAssocID="{C5B8FFD8-1183-4FD2-BBA7-0395C8C3A789}" presName="spaceRect" presStyleCnt="0"/>
      <dgm:spPr/>
    </dgm:pt>
    <dgm:pt modelId="{5E902434-4070-4A8C-BC2B-754CE9E3BFA0}" type="pres">
      <dgm:prSet presAssocID="{C5B8FFD8-1183-4FD2-BBA7-0395C8C3A789}" presName="parTx" presStyleLbl="revTx" presStyleIdx="1" presStyleCnt="3">
        <dgm:presLayoutVars>
          <dgm:chMax val="0"/>
          <dgm:chPref val="0"/>
        </dgm:presLayoutVars>
      </dgm:prSet>
      <dgm:spPr/>
    </dgm:pt>
    <dgm:pt modelId="{7358048B-42AC-4884-B15C-5B58EFB5A2AF}" type="pres">
      <dgm:prSet presAssocID="{7FF82FAF-38B8-407B-BB75-B79F5FE18D51}" presName="sibTrans" presStyleCnt="0"/>
      <dgm:spPr/>
    </dgm:pt>
    <dgm:pt modelId="{A027BD82-3BBC-4FA7-B6DB-08713EA6445A}" type="pres">
      <dgm:prSet presAssocID="{09EBE1EB-B2F8-4DAF-B5B2-063AD3E64B39}" presName="compNode" presStyleCnt="0"/>
      <dgm:spPr/>
    </dgm:pt>
    <dgm:pt modelId="{8DC48683-1D6F-4A02-B4AD-CEA18CD49B20}" type="pres">
      <dgm:prSet presAssocID="{09EBE1EB-B2F8-4DAF-B5B2-063AD3E64B39}" presName="bgRect" presStyleLbl="bgShp" presStyleIdx="2" presStyleCnt="3"/>
      <dgm:spPr/>
    </dgm:pt>
    <dgm:pt modelId="{120522A8-4663-4113-AF25-995807C993FF}" type="pres">
      <dgm:prSet presAssocID="{09EBE1EB-B2F8-4DAF-B5B2-063AD3E64B3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8DAD927F-D82A-42A6-AB85-F6A1A1029823}" type="pres">
      <dgm:prSet presAssocID="{09EBE1EB-B2F8-4DAF-B5B2-063AD3E64B39}" presName="spaceRect" presStyleCnt="0"/>
      <dgm:spPr/>
    </dgm:pt>
    <dgm:pt modelId="{19CFDEDA-B625-46AF-AFD4-7BFEC50092B6}" type="pres">
      <dgm:prSet presAssocID="{09EBE1EB-B2F8-4DAF-B5B2-063AD3E64B3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A8B5E06-FEE0-46B1-B4C6-CA46AAD0C2A4}" type="presOf" srcId="{C5B8FFD8-1183-4FD2-BBA7-0395C8C3A789}" destId="{5E902434-4070-4A8C-BC2B-754CE9E3BFA0}" srcOrd="0" destOrd="0" presId="urn:microsoft.com/office/officeart/2018/2/layout/IconVerticalSolidList"/>
    <dgm:cxn modelId="{E3D35D22-864F-40CD-8BE4-D45E4EC3AFA9}" srcId="{FC6511F6-542C-4857-B1EE-FEF5C97B0785}" destId="{C5B8FFD8-1183-4FD2-BBA7-0395C8C3A789}" srcOrd="1" destOrd="0" parTransId="{16663E68-860C-4017-9879-A300FF0C6EE1}" sibTransId="{7FF82FAF-38B8-407B-BB75-B79F5FE18D51}"/>
    <dgm:cxn modelId="{0FFAF658-FB1F-40B7-8D0F-FE82206AB1A7}" type="presOf" srcId="{FC6511F6-542C-4857-B1EE-FEF5C97B0785}" destId="{0F49AC14-1CF4-486C-924F-3B2FADAA57D9}" srcOrd="0" destOrd="0" presId="urn:microsoft.com/office/officeart/2018/2/layout/IconVerticalSolidList"/>
    <dgm:cxn modelId="{D575F88C-D074-4A01-BF7F-4FEB0B8C2967}" srcId="{FC6511F6-542C-4857-B1EE-FEF5C97B0785}" destId="{CDF9F61A-D260-4903-B25B-C710F73BF826}" srcOrd="0" destOrd="0" parTransId="{0AD9175F-ECE2-4926-9252-795363C93C6B}" sibTransId="{465849A4-506E-4B8E-B5A5-FF91CF514833}"/>
    <dgm:cxn modelId="{6AEB3F8D-BC76-4B1C-8BBF-75B84D61BA8D}" type="presOf" srcId="{CDF9F61A-D260-4903-B25B-C710F73BF826}" destId="{E3FB72EF-2A05-4F98-A388-7075539CDE2A}" srcOrd="0" destOrd="0" presId="urn:microsoft.com/office/officeart/2018/2/layout/IconVerticalSolidList"/>
    <dgm:cxn modelId="{5A30D591-138B-49DA-81A9-477530DBE5D0}" srcId="{FC6511F6-542C-4857-B1EE-FEF5C97B0785}" destId="{09EBE1EB-B2F8-4DAF-B5B2-063AD3E64B39}" srcOrd="2" destOrd="0" parTransId="{4464F73F-A960-4340-9C7F-64729C4A5513}" sibTransId="{387521F8-4046-4400-B33A-EC8BB16215E8}"/>
    <dgm:cxn modelId="{08A849D4-BEC9-4B67-8630-75B3428EF768}" type="presOf" srcId="{09EBE1EB-B2F8-4DAF-B5B2-063AD3E64B39}" destId="{19CFDEDA-B625-46AF-AFD4-7BFEC50092B6}" srcOrd="0" destOrd="0" presId="urn:microsoft.com/office/officeart/2018/2/layout/IconVerticalSolidList"/>
    <dgm:cxn modelId="{446A1365-7A22-46C7-85F6-A9D04CA8008E}" type="presParOf" srcId="{0F49AC14-1CF4-486C-924F-3B2FADAA57D9}" destId="{1F5E1955-140E-49AE-8AA4-81C8228FE412}" srcOrd="0" destOrd="0" presId="urn:microsoft.com/office/officeart/2018/2/layout/IconVerticalSolidList"/>
    <dgm:cxn modelId="{DC8A040C-721C-46C0-B6D2-9982DF975CB7}" type="presParOf" srcId="{1F5E1955-140E-49AE-8AA4-81C8228FE412}" destId="{2C423258-1CD1-4D15-805F-66140019B6F9}" srcOrd="0" destOrd="0" presId="urn:microsoft.com/office/officeart/2018/2/layout/IconVerticalSolidList"/>
    <dgm:cxn modelId="{91BAB91B-6A70-459F-8636-B0F3F208A360}" type="presParOf" srcId="{1F5E1955-140E-49AE-8AA4-81C8228FE412}" destId="{BC5CE376-9358-42BE-A574-EACABFB17AFA}" srcOrd="1" destOrd="0" presId="urn:microsoft.com/office/officeart/2018/2/layout/IconVerticalSolidList"/>
    <dgm:cxn modelId="{BE5A0881-2DCC-414E-8E03-D64B38CA3E10}" type="presParOf" srcId="{1F5E1955-140E-49AE-8AA4-81C8228FE412}" destId="{BD3B4190-9D7C-4F0F-B433-48EADBD37726}" srcOrd="2" destOrd="0" presId="urn:microsoft.com/office/officeart/2018/2/layout/IconVerticalSolidList"/>
    <dgm:cxn modelId="{DB9C08D8-B8B1-4183-9126-EF8E5708E59D}" type="presParOf" srcId="{1F5E1955-140E-49AE-8AA4-81C8228FE412}" destId="{E3FB72EF-2A05-4F98-A388-7075539CDE2A}" srcOrd="3" destOrd="0" presId="urn:microsoft.com/office/officeart/2018/2/layout/IconVerticalSolidList"/>
    <dgm:cxn modelId="{492E3FE3-E6D7-4ED4-B306-72C693367C9D}" type="presParOf" srcId="{0F49AC14-1CF4-486C-924F-3B2FADAA57D9}" destId="{339C9C3A-9B8B-4B62-90E5-5D72C7C6DE4D}" srcOrd="1" destOrd="0" presId="urn:microsoft.com/office/officeart/2018/2/layout/IconVerticalSolidList"/>
    <dgm:cxn modelId="{31563227-D8FF-485B-ADE3-5049AC25149E}" type="presParOf" srcId="{0F49AC14-1CF4-486C-924F-3B2FADAA57D9}" destId="{767BD072-FD3A-4071-AB0C-0BBD83C856EA}" srcOrd="2" destOrd="0" presId="urn:microsoft.com/office/officeart/2018/2/layout/IconVerticalSolidList"/>
    <dgm:cxn modelId="{73C62597-98BA-402D-B3CF-7110865BB316}" type="presParOf" srcId="{767BD072-FD3A-4071-AB0C-0BBD83C856EA}" destId="{AD494F9B-0A64-46FA-84EC-37F7884E373C}" srcOrd="0" destOrd="0" presId="urn:microsoft.com/office/officeart/2018/2/layout/IconVerticalSolidList"/>
    <dgm:cxn modelId="{A42465EC-0D78-4EB9-B861-6C3E6488A96F}" type="presParOf" srcId="{767BD072-FD3A-4071-AB0C-0BBD83C856EA}" destId="{6929829F-87AF-47FE-8070-8D6076AE9775}" srcOrd="1" destOrd="0" presId="urn:microsoft.com/office/officeart/2018/2/layout/IconVerticalSolidList"/>
    <dgm:cxn modelId="{5DE0EC6F-3479-4535-8931-50A41A3EF02D}" type="presParOf" srcId="{767BD072-FD3A-4071-AB0C-0BBD83C856EA}" destId="{29E6EE24-3EE9-4C89-934F-6988DCE2712C}" srcOrd="2" destOrd="0" presId="urn:microsoft.com/office/officeart/2018/2/layout/IconVerticalSolidList"/>
    <dgm:cxn modelId="{F301154A-D968-417F-8F92-7C7C8253BAE8}" type="presParOf" srcId="{767BD072-FD3A-4071-AB0C-0BBD83C856EA}" destId="{5E902434-4070-4A8C-BC2B-754CE9E3BFA0}" srcOrd="3" destOrd="0" presId="urn:microsoft.com/office/officeart/2018/2/layout/IconVerticalSolidList"/>
    <dgm:cxn modelId="{ED8F5685-4F30-4C45-A271-523EACCFD2F1}" type="presParOf" srcId="{0F49AC14-1CF4-486C-924F-3B2FADAA57D9}" destId="{7358048B-42AC-4884-B15C-5B58EFB5A2AF}" srcOrd="3" destOrd="0" presId="urn:microsoft.com/office/officeart/2018/2/layout/IconVerticalSolidList"/>
    <dgm:cxn modelId="{C5EA4E9F-C849-4EDD-80EF-6EB13E86E082}" type="presParOf" srcId="{0F49AC14-1CF4-486C-924F-3B2FADAA57D9}" destId="{A027BD82-3BBC-4FA7-B6DB-08713EA6445A}" srcOrd="4" destOrd="0" presId="urn:microsoft.com/office/officeart/2018/2/layout/IconVerticalSolidList"/>
    <dgm:cxn modelId="{85C1730E-4B59-43B9-B8FB-EEF3E756DE6E}" type="presParOf" srcId="{A027BD82-3BBC-4FA7-B6DB-08713EA6445A}" destId="{8DC48683-1D6F-4A02-B4AD-CEA18CD49B20}" srcOrd="0" destOrd="0" presId="urn:microsoft.com/office/officeart/2018/2/layout/IconVerticalSolidList"/>
    <dgm:cxn modelId="{4901C248-5B69-43D5-B65A-2E1635534F2D}" type="presParOf" srcId="{A027BD82-3BBC-4FA7-B6DB-08713EA6445A}" destId="{120522A8-4663-4113-AF25-995807C993FF}" srcOrd="1" destOrd="0" presId="urn:microsoft.com/office/officeart/2018/2/layout/IconVerticalSolidList"/>
    <dgm:cxn modelId="{5DDA4BFF-DC0F-4B36-BE4C-ABBFA5A4D77E}" type="presParOf" srcId="{A027BD82-3BBC-4FA7-B6DB-08713EA6445A}" destId="{8DAD927F-D82A-42A6-AB85-F6A1A1029823}" srcOrd="2" destOrd="0" presId="urn:microsoft.com/office/officeart/2018/2/layout/IconVerticalSolidList"/>
    <dgm:cxn modelId="{062E5A27-7046-4464-AEEC-0D52D7F5ED11}" type="presParOf" srcId="{A027BD82-3BBC-4FA7-B6DB-08713EA6445A}" destId="{19CFDEDA-B625-46AF-AFD4-7BFEC50092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0115EE-510E-46C9-8CB5-7EA49E430452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D6FFEDA-0750-4DFD-95FF-3B4B71DBE1B5}">
      <dgm:prSet/>
      <dgm:spPr/>
      <dgm:t>
        <a:bodyPr/>
        <a:lstStyle/>
        <a:p>
          <a:r>
            <a:rPr lang="en-US"/>
            <a:t>1. Upload 15 CSVs to Cloud Storage via gsutil</a:t>
          </a:r>
        </a:p>
      </dgm:t>
    </dgm:pt>
    <dgm:pt modelId="{765095F2-397B-4315-A43F-682336606D5D}" type="parTrans" cxnId="{99CD8C3D-B6F1-4FB1-9781-6E8260A31392}">
      <dgm:prSet/>
      <dgm:spPr/>
      <dgm:t>
        <a:bodyPr/>
        <a:lstStyle/>
        <a:p>
          <a:endParaRPr lang="en-US"/>
        </a:p>
      </dgm:t>
    </dgm:pt>
    <dgm:pt modelId="{65930655-7EC0-447C-958D-CEB93C96FC9C}" type="sibTrans" cxnId="{99CD8C3D-B6F1-4FB1-9781-6E8260A31392}">
      <dgm:prSet/>
      <dgm:spPr/>
      <dgm:t>
        <a:bodyPr/>
        <a:lstStyle/>
        <a:p>
          <a:endParaRPr lang="en-US"/>
        </a:p>
      </dgm:t>
    </dgm:pt>
    <dgm:pt modelId="{30352509-525A-459C-9006-BD56B3AB655E}">
      <dgm:prSet/>
      <dgm:spPr/>
      <dgm:t>
        <a:bodyPr/>
        <a:lstStyle/>
        <a:p>
          <a:r>
            <a:rPr lang="en-US"/>
            <a:t>2. Run PySpark job on Dataproc to clean and merge data</a:t>
          </a:r>
        </a:p>
      </dgm:t>
    </dgm:pt>
    <dgm:pt modelId="{F532F5FC-A3BB-40F1-A5BA-0CE7786B6917}" type="parTrans" cxnId="{546B0627-2876-4C00-A3CD-B83C94EAD688}">
      <dgm:prSet/>
      <dgm:spPr/>
      <dgm:t>
        <a:bodyPr/>
        <a:lstStyle/>
        <a:p>
          <a:endParaRPr lang="en-US"/>
        </a:p>
      </dgm:t>
    </dgm:pt>
    <dgm:pt modelId="{7D61DFF6-9742-40BF-B897-81D9461009BF}" type="sibTrans" cxnId="{546B0627-2876-4C00-A3CD-B83C94EAD688}">
      <dgm:prSet/>
      <dgm:spPr/>
      <dgm:t>
        <a:bodyPr/>
        <a:lstStyle/>
        <a:p>
          <a:endParaRPr lang="en-US"/>
        </a:p>
      </dgm:t>
    </dgm:pt>
    <dgm:pt modelId="{D835DA1C-1619-410E-A044-BEEB0D377C22}">
      <dgm:prSet/>
      <dgm:spPr/>
      <dgm:t>
        <a:bodyPr/>
        <a:lstStyle/>
        <a:p>
          <a:r>
            <a:rPr lang="en-US"/>
            <a:t>3. Output a single cleaned CSV file</a:t>
          </a:r>
        </a:p>
      </dgm:t>
    </dgm:pt>
    <dgm:pt modelId="{5DAD4D43-FB24-4870-A737-66D0E6A8A09B}" type="parTrans" cxnId="{09B1CD4C-1680-49D0-A56D-B388EB5B5650}">
      <dgm:prSet/>
      <dgm:spPr/>
      <dgm:t>
        <a:bodyPr/>
        <a:lstStyle/>
        <a:p>
          <a:endParaRPr lang="en-US"/>
        </a:p>
      </dgm:t>
    </dgm:pt>
    <dgm:pt modelId="{BA71E1FF-4F3D-4AD4-BFC2-F39ADF265012}" type="sibTrans" cxnId="{09B1CD4C-1680-49D0-A56D-B388EB5B5650}">
      <dgm:prSet/>
      <dgm:spPr/>
      <dgm:t>
        <a:bodyPr/>
        <a:lstStyle/>
        <a:p>
          <a:endParaRPr lang="en-US"/>
        </a:p>
      </dgm:t>
    </dgm:pt>
    <dgm:pt modelId="{C8E0ECF0-3356-4A59-83C1-095A431A43DC}">
      <dgm:prSet/>
      <dgm:spPr/>
      <dgm:t>
        <a:bodyPr/>
        <a:lstStyle/>
        <a:p>
          <a:r>
            <a:rPr lang="en-US"/>
            <a:t>4. Run another PySpark job to filter failed transactions</a:t>
          </a:r>
        </a:p>
      </dgm:t>
    </dgm:pt>
    <dgm:pt modelId="{F1F9A141-B58C-42A1-83E7-B05C7E8F4BE1}" type="parTrans" cxnId="{C66E8794-2625-4374-BF20-AEBED6B5463E}">
      <dgm:prSet/>
      <dgm:spPr/>
      <dgm:t>
        <a:bodyPr/>
        <a:lstStyle/>
        <a:p>
          <a:endParaRPr lang="en-US"/>
        </a:p>
      </dgm:t>
    </dgm:pt>
    <dgm:pt modelId="{73624C04-1E49-4686-9503-5C045C5E5963}" type="sibTrans" cxnId="{C66E8794-2625-4374-BF20-AEBED6B5463E}">
      <dgm:prSet/>
      <dgm:spPr/>
      <dgm:t>
        <a:bodyPr/>
        <a:lstStyle/>
        <a:p>
          <a:endParaRPr lang="en-US"/>
        </a:p>
      </dgm:t>
    </dgm:pt>
    <dgm:pt modelId="{F304E9E6-0061-4B2C-9A96-B886008DF2A1}">
      <dgm:prSet/>
      <dgm:spPr/>
      <dgm:t>
        <a:bodyPr/>
        <a:lstStyle/>
        <a:p>
          <a:r>
            <a:rPr lang="en-US"/>
            <a:t>5. Load result into Cloud SQL (MySQL)</a:t>
          </a:r>
        </a:p>
      </dgm:t>
    </dgm:pt>
    <dgm:pt modelId="{0455E61A-5AF6-48AD-AAE4-6150CDCDBFE3}" type="parTrans" cxnId="{A63784A9-30F2-44C3-A3EC-B047D3B40393}">
      <dgm:prSet/>
      <dgm:spPr/>
      <dgm:t>
        <a:bodyPr/>
        <a:lstStyle/>
        <a:p>
          <a:endParaRPr lang="en-US"/>
        </a:p>
      </dgm:t>
    </dgm:pt>
    <dgm:pt modelId="{2B3361AD-546B-43A2-90E1-8EB26483EA16}" type="sibTrans" cxnId="{A63784A9-30F2-44C3-A3EC-B047D3B40393}">
      <dgm:prSet/>
      <dgm:spPr/>
      <dgm:t>
        <a:bodyPr/>
        <a:lstStyle/>
        <a:p>
          <a:endParaRPr lang="en-US"/>
        </a:p>
      </dgm:t>
    </dgm:pt>
    <dgm:pt modelId="{28D4EFC6-0CBF-4875-96AB-E73C1EABC8C2}">
      <dgm:prSet/>
      <dgm:spPr/>
      <dgm:t>
        <a:bodyPr/>
        <a:lstStyle/>
        <a:p>
          <a:r>
            <a:rPr lang="en-US"/>
            <a:t>6. Analyze and visualize in BigQuery</a:t>
          </a:r>
        </a:p>
      </dgm:t>
    </dgm:pt>
    <dgm:pt modelId="{F1A10E19-99BB-43DC-96E8-9BBB661D4EBF}" type="parTrans" cxnId="{0D36636D-EB0C-4023-ACB0-E76826D083AD}">
      <dgm:prSet/>
      <dgm:spPr/>
      <dgm:t>
        <a:bodyPr/>
        <a:lstStyle/>
        <a:p>
          <a:endParaRPr lang="en-US"/>
        </a:p>
      </dgm:t>
    </dgm:pt>
    <dgm:pt modelId="{8289603D-B5A6-4AAD-9D87-086084A8FE29}" type="sibTrans" cxnId="{0D36636D-EB0C-4023-ACB0-E76826D083AD}">
      <dgm:prSet/>
      <dgm:spPr/>
      <dgm:t>
        <a:bodyPr/>
        <a:lstStyle/>
        <a:p>
          <a:endParaRPr lang="en-US"/>
        </a:p>
      </dgm:t>
    </dgm:pt>
    <dgm:pt modelId="{879307C0-AA37-4C33-BCDC-9A7162BBC616}" type="pres">
      <dgm:prSet presAssocID="{A50115EE-510E-46C9-8CB5-7EA49E430452}" presName="Name0" presStyleCnt="0">
        <dgm:presLayoutVars>
          <dgm:dir/>
          <dgm:resizeHandles val="exact"/>
        </dgm:presLayoutVars>
      </dgm:prSet>
      <dgm:spPr/>
    </dgm:pt>
    <dgm:pt modelId="{2DD13A8C-0316-4867-9054-11E76C6795A1}" type="pres">
      <dgm:prSet presAssocID="{DD6FFEDA-0750-4DFD-95FF-3B4B71DBE1B5}" presName="node" presStyleLbl="node1" presStyleIdx="0" presStyleCnt="6">
        <dgm:presLayoutVars>
          <dgm:bulletEnabled val="1"/>
        </dgm:presLayoutVars>
      </dgm:prSet>
      <dgm:spPr/>
    </dgm:pt>
    <dgm:pt modelId="{13CFCB2A-46AA-4AE3-AD5C-572F8FFCA7C7}" type="pres">
      <dgm:prSet presAssocID="{65930655-7EC0-447C-958D-CEB93C96FC9C}" presName="sibTrans" presStyleLbl="sibTrans1D1" presStyleIdx="0" presStyleCnt="5"/>
      <dgm:spPr/>
    </dgm:pt>
    <dgm:pt modelId="{B8002A6B-AE5B-4453-9228-899CB7474601}" type="pres">
      <dgm:prSet presAssocID="{65930655-7EC0-447C-958D-CEB93C96FC9C}" presName="connectorText" presStyleLbl="sibTrans1D1" presStyleIdx="0" presStyleCnt="5"/>
      <dgm:spPr/>
    </dgm:pt>
    <dgm:pt modelId="{513C20C9-8FA1-4762-AEBA-4A459C677CBC}" type="pres">
      <dgm:prSet presAssocID="{30352509-525A-459C-9006-BD56B3AB655E}" presName="node" presStyleLbl="node1" presStyleIdx="1" presStyleCnt="6">
        <dgm:presLayoutVars>
          <dgm:bulletEnabled val="1"/>
        </dgm:presLayoutVars>
      </dgm:prSet>
      <dgm:spPr/>
    </dgm:pt>
    <dgm:pt modelId="{AEB21084-3570-4902-8787-A3A7A62C9244}" type="pres">
      <dgm:prSet presAssocID="{7D61DFF6-9742-40BF-B897-81D9461009BF}" presName="sibTrans" presStyleLbl="sibTrans1D1" presStyleIdx="1" presStyleCnt="5"/>
      <dgm:spPr/>
    </dgm:pt>
    <dgm:pt modelId="{713D03B7-BC20-4F6D-AE12-8C5CAC9F474C}" type="pres">
      <dgm:prSet presAssocID="{7D61DFF6-9742-40BF-B897-81D9461009BF}" presName="connectorText" presStyleLbl="sibTrans1D1" presStyleIdx="1" presStyleCnt="5"/>
      <dgm:spPr/>
    </dgm:pt>
    <dgm:pt modelId="{8DB02FFB-5E94-4454-851D-CDB19841B089}" type="pres">
      <dgm:prSet presAssocID="{D835DA1C-1619-410E-A044-BEEB0D377C22}" presName="node" presStyleLbl="node1" presStyleIdx="2" presStyleCnt="6">
        <dgm:presLayoutVars>
          <dgm:bulletEnabled val="1"/>
        </dgm:presLayoutVars>
      </dgm:prSet>
      <dgm:spPr/>
    </dgm:pt>
    <dgm:pt modelId="{92B8FFCF-53F9-41A3-90EB-A89B14FA5B0F}" type="pres">
      <dgm:prSet presAssocID="{BA71E1FF-4F3D-4AD4-BFC2-F39ADF265012}" presName="sibTrans" presStyleLbl="sibTrans1D1" presStyleIdx="2" presStyleCnt="5"/>
      <dgm:spPr/>
    </dgm:pt>
    <dgm:pt modelId="{6A105C8B-1445-4107-B956-4B65122888C6}" type="pres">
      <dgm:prSet presAssocID="{BA71E1FF-4F3D-4AD4-BFC2-F39ADF265012}" presName="connectorText" presStyleLbl="sibTrans1D1" presStyleIdx="2" presStyleCnt="5"/>
      <dgm:spPr/>
    </dgm:pt>
    <dgm:pt modelId="{3A0820FA-0B06-4249-8A71-0546F233719E}" type="pres">
      <dgm:prSet presAssocID="{C8E0ECF0-3356-4A59-83C1-095A431A43DC}" presName="node" presStyleLbl="node1" presStyleIdx="3" presStyleCnt="6">
        <dgm:presLayoutVars>
          <dgm:bulletEnabled val="1"/>
        </dgm:presLayoutVars>
      </dgm:prSet>
      <dgm:spPr/>
    </dgm:pt>
    <dgm:pt modelId="{44A774C7-1C0F-44CD-B2CC-0FE313FC64DF}" type="pres">
      <dgm:prSet presAssocID="{73624C04-1E49-4686-9503-5C045C5E5963}" presName="sibTrans" presStyleLbl="sibTrans1D1" presStyleIdx="3" presStyleCnt="5"/>
      <dgm:spPr/>
    </dgm:pt>
    <dgm:pt modelId="{0D83C368-6027-4080-A78E-08B987C28DCE}" type="pres">
      <dgm:prSet presAssocID="{73624C04-1E49-4686-9503-5C045C5E5963}" presName="connectorText" presStyleLbl="sibTrans1D1" presStyleIdx="3" presStyleCnt="5"/>
      <dgm:spPr/>
    </dgm:pt>
    <dgm:pt modelId="{3C921EA8-864E-4191-B09B-75D8F1131EFE}" type="pres">
      <dgm:prSet presAssocID="{F304E9E6-0061-4B2C-9A96-B886008DF2A1}" presName="node" presStyleLbl="node1" presStyleIdx="4" presStyleCnt="6">
        <dgm:presLayoutVars>
          <dgm:bulletEnabled val="1"/>
        </dgm:presLayoutVars>
      </dgm:prSet>
      <dgm:spPr/>
    </dgm:pt>
    <dgm:pt modelId="{E6D78CE4-5D72-4E49-8070-B9C1FAA3CD41}" type="pres">
      <dgm:prSet presAssocID="{2B3361AD-546B-43A2-90E1-8EB26483EA16}" presName="sibTrans" presStyleLbl="sibTrans1D1" presStyleIdx="4" presStyleCnt="5"/>
      <dgm:spPr/>
    </dgm:pt>
    <dgm:pt modelId="{9279662C-ABFA-454D-BB8A-CB3FF05CCA2A}" type="pres">
      <dgm:prSet presAssocID="{2B3361AD-546B-43A2-90E1-8EB26483EA16}" presName="connectorText" presStyleLbl="sibTrans1D1" presStyleIdx="4" presStyleCnt="5"/>
      <dgm:spPr/>
    </dgm:pt>
    <dgm:pt modelId="{E1EE2BE5-F560-4826-BF0A-4ED63C93F94D}" type="pres">
      <dgm:prSet presAssocID="{28D4EFC6-0CBF-4875-96AB-E73C1EABC8C2}" presName="node" presStyleLbl="node1" presStyleIdx="5" presStyleCnt="6">
        <dgm:presLayoutVars>
          <dgm:bulletEnabled val="1"/>
        </dgm:presLayoutVars>
      </dgm:prSet>
      <dgm:spPr/>
    </dgm:pt>
  </dgm:ptLst>
  <dgm:cxnLst>
    <dgm:cxn modelId="{401AF404-22D0-4113-822A-3A64E31A6216}" type="presOf" srcId="{D835DA1C-1619-410E-A044-BEEB0D377C22}" destId="{8DB02FFB-5E94-4454-851D-CDB19841B089}" srcOrd="0" destOrd="0" presId="urn:microsoft.com/office/officeart/2016/7/layout/RepeatingBendingProcessNew"/>
    <dgm:cxn modelId="{68E7FF04-10ED-458B-B340-FA872177452A}" type="presOf" srcId="{65930655-7EC0-447C-958D-CEB93C96FC9C}" destId="{B8002A6B-AE5B-4453-9228-899CB7474601}" srcOrd="1" destOrd="0" presId="urn:microsoft.com/office/officeart/2016/7/layout/RepeatingBendingProcessNew"/>
    <dgm:cxn modelId="{673EED0A-E6F8-49A2-8AC1-D02240A0E1A0}" type="presOf" srcId="{C8E0ECF0-3356-4A59-83C1-095A431A43DC}" destId="{3A0820FA-0B06-4249-8A71-0546F233719E}" srcOrd="0" destOrd="0" presId="urn:microsoft.com/office/officeart/2016/7/layout/RepeatingBendingProcessNew"/>
    <dgm:cxn modelId="{B181711E-2483-4340-8A8F-F735C1635C36}" type="presOf" srcId="{65930655-7EC0-447C-958D-CEB93C96FC9C}" destId="{13CFCB2A-46AA-4AE3-AD5C-572F8FFCA7C7}" srcOrd="0" destOrd="0" presId="urn:microsoft.com/office/officeart/2016/7/layout/RepeatingBendingProcessNew"/>
    <dgm:cxn modelId="{B7451320-C64D-4691-980A-9198CF5D2E97}" type="presOf" srcId="{30352509-525A-459C-9006-BD56B3AB655E}" destId="{513C20C9-8FA1-4762-AEBA-4A459C677CBC}" srcOrd="0" destOrd="0" presId="urn:microsoft.com/office/officeart/2016/7/layout/RepeatingBendingProcessNew"/>
    <dgm:cxn modelId="{C619C922-6631-49A9-B315-80123F1F9B1D}" type="presOf" srcId="{2B3361AD-546B-43A2-90E1-8EB26483EA16}" destId="{E6D78CE4-5D72-4E49-8070-B9C1FAA3CD41}" srcOrd="0" destOrd="0" presId="urn:microsoft.com/office/officeart/2016/7/layout/RepeatingBendingProcessNew"/>
    <dgm:cxn modelId="{546B0627-2876-4C00-A3CD-B83C94EAD688}" srcId="{A50115EE-510E-46C9-8CB5-7EA49E430452}" destId="{30352509-525A-459C-9006-BD56B3AB655E}" srcOrd="1" destOrd="0" parTransId="{F532F5FC-A3BB-40F1-A5BA-0CE7786B6917}" sibTransId="{7D61DFF6-9742-40BF-B897-81D9461009BF}"/>
    <dgm:cxn modelId="{ACDD3B35-F61D-46BF-A879-D19FB9C92FDA}" type="presOf" srcId="{A50115EE-510E-46C9-8CB5-7EA49E430452}" destId="{879307C0-AA37-4C33-BCDC-9A7162BBC616}" srcOrd="0" destOrd="0" presId="urn:microsoft.com/office/officeart/2016/7/layout/RepeatingBendingProcessNew"/>
    <dgm:cxn modelId="{99CD8C3D-B6F1-4FB1-9781-6E8260A31392}" srcId="{A50115EE-510E-46C9-8CB5-7EA49E430452}" destId="{DD6FFEDA-0750-4DFD-95FF-3B4B71DBE1B5}" srcOrd="0" destOrd="0" parTransId="{765095F2-397B-4315-A43F-682336606D5D}" sibTransId="{65930655-7EC0-447C-958D-CEB93C96FC9C}"/>
    <dgm:cxn modelId="{542FD540-A2B4-4EE3-9E1B-08988612CD0E}" type="presOf" srcId="{BA71E1FF-4F3D-4AD4-BFC2-F39ADF265012}" destId="{92B8FFCF-53F9-41A3-90EB-A89B14FA5B0F}" srcOrd="0" destOrd="0" presId="urn:microsoft.com/office/officeart/2016/7/layout/RepeatingBendingProcessNew"/>
    <dgm:cxn modelId="{F400B168-FDEA-41F3-B8CA-696EC1DCED37}" type="presOf" srcId="{7D61DFF6-9742-40BF-B897-81D9461009BF}" destId="{713D03B7-BC20-4F6D-AE12-8C5CAC9F474C}" srcOrd="1" destOrd="0" presId="urn:microsoft.com/office/officeart/2016/7/layout/RepeatingBendingProcessNew"/>
    <dgm:cxn modelId="{09B1CD4C-1680-49D0-A56D-B388EB5B5650}" srcId="{A50115EE-510E-46C9-8CB5-7EA49E430452}" destId="{D835DA1C-1619-410E-A044-BEEB0D377C22}" srcOrd="2" destOrd="0" parTransId="{5DAD4D43-FB24-4870-A737-66D0E6A8A09B}" sibTransId="{BA71E1FF-4F3D-4AD4-BFC2-F39ADF265012}"/>
    <dgm:cxn modelId="{0D36636D-EB0C-4023-ACB0-E76826D083AD}" srcId="{A50115EE-510E-46C9-8CB5-7EA49E430452}" destId="{28D4EFC6-0CBF-4875-96AB-E73C1EABC8C2}" srcOrd="5" destOrd="0" parTransId="{F1A10E19-99BB-43DC-96E8-9BBB661D4EBF}" sibTransId="{8289603D-B5A6-4AAD-9D87-086084A8FE29}"/>
    <dgm:cxn modelId="{6A32726D-14D5-4E7E-B8E3-83A8285AE132}" type="presOf" srcId="{7D61DFF6-9742-40BF-B897-81D9461009BF}" destId="{AEB21084-3570-4902-8787-A3A7A62C9244}" srcOrd="0" destOrd="0" presId="urn:microsoft.com/office/officeart/2016/7/layout/RepeatingBendingProcessNew"/>
    <dgm:cxn modelId="{FAA19B83-6C6D-4094-831A-789A4C30BC7C}" type="presOf" srcId="{BA71E1FF-4F3D-4AD4-BFC2-F39ADF265012}" destId="{6A105C8B-1445-4107-B956-4B65122888C6}" srcOrd="1" destOrd="0" presId="urn:microsoft.com/office/officeart/2016/7/layout/RepeatingBendingProcessNew"/>
    <dgm:cxn modelId="{F2ABD993-48AF-4856-A288-5CF4F2644F79}" type="presOf" srcId="{28D4EFC6-0CBF-4875-96AB-E73C1EABC8C2}" destId="{E1EE2BE5-F560-4826-BF0A-4ED63C93F94D}" srcOrd="0" destOrd="0" presId="urn:microsoft.com/office/officeart/2016/7/layout/RepeatingBendingProcessNew"/>
    <dgm:cxn modelId="{C66E8794-2625-4374-BF20-AEBED6B5463E}" srcId="{A50115EE-510E-46C9-8CB5-7EA49E430452}" destId="{C8E0ECF0-3356-4A59-83C1-095A431A43DC}" srcOrd="3" destOrd="0" parTransId="{F1F9A141-B58C-42A1-83E7-B05C7E8F4BE1}" sibTransId="{73624C04-1E49-4686-9503-5C045C5E5963}"/>
    <dgm:cxn modelId="{D5F4C196-E7DF-4DB8-9447-C48ED8EEB350}" type="presOf" srcId="{2B3361AD-546B-43A2-90E1-8EB26483EA16}" destId="{9279662C-ABFA-454D-BB8A-CB3FF05CCA2A}" srcOrd="1" destOrd="0" presId="urn:microsoft.com/office/officeart/2016/7/layout/RepeatingBendingProcessNew"/>
    <dgm:cxn modelId="{6F46BB99-C4BB-4142-9784-C43E9BDE8EF3}" type="presOf" srcId="{73624C04-1E49-4686-9503-5C045C5E5963}" destId="{44A774C7-1C0F-44CD-B2CC-0FE313FC64DF}" srcOrd="0" destOrd="0" presId="urn:microsoft.com/office/officeart/2016/7/layout/RepeatingBendingProcessNew"/>
    <dgm:cxn modelId="{A1F98BA6-0160-46CE-BB57-139CB12E9B81}" type="presOf" srcId="{73624C04-1E49-4686-9503-5C045C5E5963}" destId="{0D83C368-6027-4080-A78E-08B987C28DCE}" srcOrd="1" destOrd="0" presId="urn:microsoft.com/office/officeart/2016/7/layout/RepeatingBendingProcessNew"/>
    <dgm:cxn modelId="{A63784A9-30F2-44C3-A3EC-B047D3B40393}" srcId="{A50115EE-510E-46C9-8CB5-7EA49E430452}" destId="{F304E9E6-0061-4B2C-9A96-B886008DF2A1}" srcOrd="4" destOrd="0" parTransId="{0455E61A-5AF6-48AD-AAE4-6150CDCDBFE3}" sibTransId="{2B3361AD-546B-43A2-90E1-8EB26483EA16}"/>
    <dgm:cxn modelId="{2F63B3CB-EAD6-4232-A13A-E96808C32DEE}" type="presOf" srcId="{F304E9E6-0061-4B2C-9A96-B886008DF2A1}" destId="{3C921EA8-864E-4191-B09B-75D8F1131EFE}" srcOrd="0" destOrd="0" presId="urn:microsoft.com/office/officeart/2016/7/layout/RepeatingBendingProcessNew"/>
    <dgm:cxn modelId="{9B4A82F4-1BCF-4F9B-AA25-360CE57F3F5C}" type="presOf" srcId="{DD6FFEDA-0750-4DFD-95FF-3B4B71DBE1B5}" destId="{2DD13A8C-0316-4867-9054-11E76C6795A1}" srcOrd="0" destOrd="0" presId="urn:microsoft.com/office/officeart/2016/7/layout/RepeatingBendingProcessNew"/>
    <dgm:cxn modelId="{912C8BAD-D9FF-4151-99DF-554EE1C5ABC6}" type="presParOf" srcId="{879307C0-AA37-4C33-BCDC-9A7162BBC616}" destId="{2DD13A8C-0316-4867-9054-11E76C6795A1}" srcOrd="0" destOrd="0" presId="urn:microsoft.com/office/officeart/2016/7/layout/RepeatingBendingProcessNew"/>
    <dgm:cxn modelId="{8EDCD6EE-0D9E-41C3-AE86-CE2017CB1D69}" type="presParOf" srcId="{879307C0-AA37-4C33-BCDC-9A7162BBC616}" destId="{13CFCB2A-46AA-4AE3-AD5C-572F8FFCA7C7}" srcOrd="1" destOrd="0" presId="urn:microsoft.com/office/officeart/2016/7/layout/RepeatingBendingProcessNew"/>
    <dgm:cxn modelId="{F5C914AE-AF65-4AFB-AF22-9B5590081985}" type="presParOf" srcId="{13CFCB2A-46AA-4AE3-AD5C-572F8FFCA7C7}" destId="{B8002A6B-AE5B-4453-9228-899CB7474601}" srcOrd="0" destOrd="0" presId="urn:microsoft.com/office/officeart/2016/7/layout/RepeatingBendingProcessNew"/>
    <dgm:cxn modelId="{1BDFCC77-2A1E-4AEA-82BC-BE04633BBA91}" type="presParOf" srcId="{879307C0-AA37-4C33-BCDC-9A7162BBC616}" destId="{513C20C9-8FA1-4762-AEBA-4A459C677CBC}" srcOrd="2" destOrd="0" presId="urn:microsoft.com/office/officeart/2016/7/layout/RepeatingBendingProcessNew"/>
    <dgm:cxn modelId="{E94B01FB-01AA-4BDA-9741-F4A9B10E1460}" type="presParOf" srcId="{879307C0-AA37-4C33-BCDC-9A7162BBC616}" destId="{AEB21084-3570-4902-8787-A3A7A62C9244}" srcOrd="3" destOrd="0" presId="urn:microsoft.com/office/officeart/2016/7/layout/RepeatingBendingProcessNew"/>
    <dgm:cxn modelId="{E21A2C49-0763-4CFE-9085-5E137677CF7D}" type="presParOf" srcId="{AEB21084-3570-4902-8787-A3A7A62C9244}" destId="{713D03B7-BC20-4F6D-AE12-8C5CAC9F474C}" srcOrd="0" destOrd="0" presId="urn:microsoft.com/office/officeart/2016/7/layout/RepeatingBendingProcessNew"/>
    <dgm:cxn modelId="{FFA1F6DD-689C-4115-93BA-FCBE2A26AA74}" type="presParOf" srcId="{879307C0-AA37-4C33-BCDC-9A7162BBC616}" destId="{8DB02FFB-5E94-4454-851D-CDB19841B089}" srcOrd="4" destOrd="0" presId="urn:microsoft.com/office/officeart/2016/7/layout/RepeatingBendingProcessNew"/>
    <dgm:cxn modelId="{8C9A7DFB-4775-4024-87F6-45ED37DBB32F}" type="presParOf" srcId="{879307C0-AA37-4C33-BCDC-9A7162BBC616}" destId="{92B8FFCF-53F9-41A3-90EB-A89B14FA5B0F}" srcOrd="5" destOrd="0" presId="urn:microsoft.com/office/officeart/2016/7/layout/RepeatingBendingProcessNew"/>
    <dgm:cxn modelId="{837851FD-E8D4-49D3-BC03-C1A09C925078}" type="presParOf" srcId="{92B8FFCF-53F9-41A3-90EB-A89B14FA5B0F}" destId="{6A105C8B-1445-4107-B956-4B65122888C6}" srcOrd="0" destOrd="0" presId="urn:microsoft.com/office/officeart/2016/7/layout/RepeatingBendingProcessNew"/>
    <dgm:cxn modelId="{C9FF3859-8B98-4AAD-8595-23B73B5761FB}" type="presParOf" srcId="{879307C0-AA37-4C33-BCDC-9A7162BBC616}" destId="{3A0820FA-0B06-4249-8A71-0546F233719E}" srcOrd="6" destOrd="0" presId="urn:microsoft.com/office/officeart/2016/7/layout/RepeatingBendingProcessNew"/>
    <dgm:cxn modelId="{881D6523-2B43-4146-9F96-5E49E2E1A5F7}" type="presParOf" srcId="{879307C0-AA37-4C33-BCDC-9A7162BBC616}" destId="{44A774C7-1C0F-44CD-B2CC-0FE313FC64DF}" srcOrd="7" destOrd="0" presId="urn:microsoft.com/office/officeart/2016/7/layout/RepeatingBendingProcessNew"/>
    <dgm:cxn modelId="{E263A591-AB5F-4BCC-8463-737D6526ECCB}" type="presParOf" srcId="{44A774C7-1C0F-44CD-B2CC-0FE313FC64DF}" destId="{0D83C368-6027-4080-A78E-08B987C28DCE}" srcOrd="0" destOrd="0" presId="urn:microsoft.com/office/officeart/2016/7/layout/RepeatingBendingProcessNew"/>
    <dgm:cxn modelId="{92DAD7B0-C518-495A-8210-FDDAA3520AF0}" type="presParOf" srcId="{879307C0-AA37-4C33-BCDC-9A7162BBC616}" destId="{3C921EA8-864E-4191-B09B-75D8F1131EFE}" srcOrd="8" destOrd="0" presId="urn:microsoft.com/office/officeart/2016/7/layout/RepeatingBendingProcessNew"/>
    <dgm:cxn modelId="{9DE1E923-7528-421D-BC77-6990E271BEFD}" type="presParOf" srcId="{879307C0-AA37-4C33-BCDC-9A7162BBC616}" destId="{E6D78CE4-5D72-4E49-8070-B9C1FAA3CD41}" srcOrd="9" destOrd="0" presId="urn:microsoft.com/office/officeart/2016/7/layout/RepeatingBendingProcessNew"/>
    <dgm:cxn modelId="{E7FD1F56-7581-4B2A-A1A8-2AC6A53947BC}" type="presParOf" srcId="{E6D78CE4-5D72-4E49-8070-B9C1FAA3CD41}" destId="{9279662C-ABFA-454D-BB8A-CB3FF05CCA2A}" srcOrd="0" destOrd="0" presId="urn:microsoft.com/office/officeart/2016/7/layout/RepeatingBendingProcessNew"/>
    <dgm:cxn modelId="{BD6C1022-2199-4856-A627-6EF5DB878D22}" type="presParOf" srcId="{879307C0-AA37-4C33-BCDC-9A7162BBC616}" destId="{E1EE2BE5-F560-4826-BF0A-4ED63C93F94D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B162E4-DFA1-42B2-9443-80BB504AC06B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052A20E-92D4-41DE-8CDC-9B4AC475D4F9}">
      <dgm:prSet/>
      <dgm:spPr/>
      <dgm:t>
        <a:bodyPr/>
        <a:lstStyle/>
        <a:p>
          <a:r>
            <a:rPr lang="en-US"/>
            <a:t>Cloud Storage – to store input and intermediate CSV files</a:t>
          </a:r>
        </a:p>
      </dgm:t>
    </dgm:pt>
    <dgm:pt modelId="{5A5AD7FC-A9EF-4EA4-9F0A-02B97A4E9339}" type="parTrans" cxnId="{7473A133-4535-476F-89EF-8CA2C097215A}">
      <dgm:prSet/>
      <dgm:spPr/>
      <dgm:t>
        <a:bodyPr/>
        <a:lstStyle/>
        <a:p>
          <a:endParaRPr lang="en-US"/>
        </a:p>
      </dgm:t>
    </dgm:pt>
    <dgm:pt modelId="{8874FA27-DDE0-4215-9FED-F27D3849BD92}" type="sibTrans" cxnId="{7473A133-4535-476F-89EF-8CA2C097215A}">
      <dgm:prSet/>
      <dgm:spPr/>
      <dgm:t>
        <a:bodyPr/>
        <a:lstStyle/>
        <a:p>
          <a:endParaRPr lang="en-US"/>
        </a:p>
      </dgm:t>
    </dgm:pt>
    <dgm:pt modelId="{1389F300-B88A-410B-A1E7-F47C8F73FFF2}">
      <dgm:prSet/>
      <dgm:spPr/>
      <dgm:t>
        <a:bodyPr/>
        <a:lstStyle/>
        <a:p>
          <a:r>
            <a:rPr lang="en-US"/>
            <a:t>Dataproc – to run PySpark jobs for processing</a:t>
          </a:r>
        </a:p>
      </dgm:t>
    </dgm:pt>
    <dgm:pt modelId="{F7245ED2-1364-47FD-9005-873AA363744D}" type="parTrans" cxnId="{A61D04E8-A1DE-42DD-9B47-5F2E6608DBCE}">
      <dgm:prSet/>
      <dgm:spPr/>
      <dgm:t>
        <a:bodyPr/>
        <a:lstStyle/>
        <a:p>
          <a:endParaRPr lang="en-US"/>
        </a:p>
      </dgm:t>
    </dgm:pt>
    <dgm:pt modelId="{3346C6F8-8FCB-4232-965D-FA4E677B1EDC}" type="sibTrans" cxnId="{A61D04E8-A1DE-42DD-9B47-5F2E6608DBCE}">
      <dgm:prSet/>
      <dgm:spPr/>
      <dgm:t>
        <a:bodyPr/>
        <a:lstStyle/>
        <a:p>
          <a:endParaRPr lang="en-US"/>
        </a:p>
      </dgm:t>
    </dgm:pt>
    <dgm:pt modelId="{8A08DCB9-B3C9-4A7A-9A04-4F479720695D}">
      <dgm:prSet/>
      <dgm:spPr/>
      <dgm:t>
        <a:bodyPr/>
        <a:lstStyle/>
        <a:p>
          <a:r>
            <a:rPr lang="en-US"/>
            <a:t>Cloud SQL (MySQL) – to store filtered transaction data</a:t>
          </a:r>
        </a:p>
      </dgm:t>
    </dgm:pt>
    <dgm:pt modelId="{94AE1AEE-FF46-453B-BAF1-935F1A0949E1}" type="parTrans" cxnId="{F6B47B1A-BD49-44B4-805D-C576389FC331}">
      <dgm:prSet/>
      <dgm:spPr/>
      <dgm:t>
        <a:bodyPr/>
        <a:lstStyle/>
        <a:p>
          <a:endParaRPr lang="en-US"/>
        </a:p>
      </dgm:t>
    </dgm:pt>
    <dgm:pt modelId="{64E6753C-19AB-4314-B030-BA35AABD47C6}" type="sibTrans" cxnId="{F6B47B1A-BD49-44B4-805D-C576389FC331}">
      <dgm:prSet/>
      <dgm:spPr/>
      <dgm:t>
        <a:bodyPr/>
        <a:lstStyle/>
        <a:p>
          <a:endParaRPr lang="en-US"/>
        </a:p>
      </dgm:t>
    </dgm:pt>
    <dgm:pt modelId="{B237152E-1252-4DA1-A394-41075259ED27}">
      <dgm:prSet/>
      <dgm:spPr/>
      <dgm:t>
        <a:bodyPr/>
        <a:lstStyle/>
        <a:p>
          <a:r>
            <a:rPr lang="en-US"/>
            <a:t>BigQuery – for analysis and visualization</a:t>
          </a:r>
        </a:p>
      </dgm:t>
    </dgm:pt>
    <dgm:pt modelId="{57BFA0F6-B269-4475-B8F0-CD0D4BA90557}" type="parTrans" cxnId="{8DD9D02A-69DA-4279-9EF5-A9C2251AA412}">
      <dgm:prSet/>
      <dgm:spPr/>
      <dgm:t>
        <a:bodyPr/>
        <a:lstStyle/>
        <a:p>
          <a:endParaRPr lang="en-US"/>
        </a:p>
      </dgm:t>
    </dgm:pt>
    <dgm:pt modelId="{4843E1CD-573A-4AFE-94BD-5132FB104039}" type="sibTrans" cxnId="{8DD9D02A-69DA-4279-9EF5-A9C2251AA412}">
      <dgm:prSet/>
      <dgm:spPr/>
      <dgm:t>
        <a:bodyPr/>
        <a:lstStyle/>
        <a:p>
          <a:endParaRPr lang="en-US"/>
        </a:p>
      </dgm:t>
    </dgm:pt>
    <dgm:pt modelId="{0E8ACF5E-D92B-4949-A487-88863E934A5B}" type="pres">
      <dgm:prSet presAssocID="{EBB162E4-DFA1-42B2-9443-80BB504AC06B}" presName="outerComposite" presStyleCnt="0">
        <dgm:presLayoutVars>
          <dgm:chMax val="5"/>
          <dgm:dir/>
          <dgm:resizeHandles val="exact"/>
        </dgm:presLayoutVars>
      </dgm:prSet>
      <dgm:spPr/>
    </dgm:pt>
    <dgm:pt modelId="{7603495D-2276-4233-BA8B-CC2664D0DBD0}" type="pres">
      <dgm:prSet presAssocID="{EBB162E4-DFA1-42B2-9443-80BB504AC06B}" presName="dummyMaxCanvas" presStyleCnt="0">
        <dgm:presLayoutVars/>
      </dgm:prSet>
      <dgm:spPr/>
    </dgm:pt>
    <dgm:pt modelId="{C9FBC6A2-E920-45D2-A5D2-D157A1D2A0D4}" type="pres">
      <dgm:prSet presAssocID="{EBB162E4-DFA1-42B2-9443-80BB504AC06B}" presName="FourNodes_1" presStyleLbl="node1" presStyleIdx="0" presStyleCnt="4">
        <dgm:presLayoutVars>
          <dgm:bulletEnabled val="1"/>
        </dgm:presLayoutVars>
      </dgm:prSet>
      <dgm:spPr/>
    </dgm:pt>
    <dgm:pt modelId="{B39B3F19-32FD-4BA8-9EAA-9133CDDD561D}" type="pres">
      <dgm:prSet presAssocID="{EBB162E4-DFA1-42B2-9443-80BB504AC06B}" presName="FourNodes_2" presStyleLbl="node1" presStyleIdx="1" presStyleCnt="4">
        <dgm:presLayoutVars>
          <dgm:bulletEnabled val="1"/>
        </dgm:presLayoutVars>
      </dgm:prSet>
      <dgm:spPr/>
    </dgm:pt>
    <dgm:pt modelId="{2D8F74E7-8DFE-41A0-BCDC-F574FEFCBCCE}" type="pres">
      <dgm:prSet presAssocID="{EBB162E4-DFA1-42B2-9443-80BB504AC06B}" presName="FourNodes_3" presStyleLbl="node1" presStyleIdx="2" presStyleCnt="4">
        <dgm:presLayoutVars>
          <dgm:bulletEnabled val="1"/>
        </dgm:presLayoutVars>
      </dgm:prSet>
      <dgm:spPr/>
    </dgm:pt>
    <dgm:pt modelId="{297DE04A-F4F8-4627-A83A-9C58971091D4}" type="pres">
      <dgm:prSet presAssocID="{EBB162E4-DFA1-42B2-9443-80BB504AC06B}" presName="FourNodes_4" presStyleLbl="node1" presStyleIdx="3" presStyleCnt="4">
        <dgm:presLayoutVars>
          <dgm:bulletEnabled val="1"/>
        </dgm:presLayoutVars>
      </dgm:prSet>
      <dgm:spPr/>
    </dgm:pt>
    <dgm:pt modelId="{C125BD0B-53A6-44EA-8703-F78E17B942B1}" type="pres">
      <dgm:prSet presAssocID="{EBB162E4-DFA1-42B2-9443-80BB504AC06B}" presName="FourConn_1-2" presStyleLbl="fgAccFollowNode1" presStyleIdx="0" presStyleCnt="3">
        <dgm:presLayoutVars>
          <dgm:bulletEnabled val="1"/>
        </dgm:presLayoutVars>
      </dgm:prSet>
      <dgm:spPr/>
    </dgm:pt>
    <dgm:pt modelId="{4AC01F89-A1D9-419C-A803-BAC3304772C5}" type="pres">
      <dgm:prSet presAssocID="{EBB162E4-DFA1-42B2-9443-80BB504AC06B}" presName="FourConn_2-3" presStyleLbl="fgAccFollowNode1" presStyleIdx="1" presStyleCnt="3">
        <dgm:presLayoutVars>
          <dgm:bulletEnabled val="1"/>
        </dgm:presLayoutVars>
      </dgm:prSet>
      <dgm:spPr/>
    </dgm:pt>
    <dgm:pt modelId="{3DB7E82E-31B5-463F-B27C-8662918D8E6A}" type="pres">
      <dgm:prSet presAssocID="{EBB162E4-DFA1-42B2-9443-80BB504AC06B}" presName="FourConn_3-4" presStyleLbl="fgAccFollowNode1" presStyleIdx="2" presStyleCnt="3">
        <dgm:presLayoutVars>
          <dgm:bulletEnabled val="1"/>
        </dgm:presLayoutVars>
      </dgm:prSet>
      <dgm:spPr/>
    </dgm:pt>
    <dgm:pt modelId="{7C7C9A1E-43E0-467D-80C9-8E9BF0121493}" type="pres">
      <dgm:prSet presAssocID="{EBB162E4-DFA1-42B2-9443-80BB504AC06B}" presName="FourNodes_1_text" presStyleLbl="node1" presStyleIdx="3" presStyleCnt="4">
        <dgm:presLayoutVars>
          <dgm:bulletEnabled val="1"/>
        </dgm:presLayoutVars>
      </dgm:prSet>
      <dgm:spPr/>
    </dgm:pt>
    <dgm:pt modelId="{4DB88DFD-AEA8-4303-8F7F-4D1585E96F3E}" type="pres">
      <dgm:prSet presAssocID="{EBB162E4-DFA1-42B2-9443-80BB504AC06B}" presName="FourNodes_2_text" presStyleLbl="node1" presStyleIdx="3" presStyleCnt="4">
        <dgm:presLayoutVars>
          <dgm:bulletEnabled val="1"/>
        </dgm:presLayoutVars>
      </dgm:prSet>
      <dgm:spPr/>
    </dgm:pt>
    <dgm:pt modelId="{642E3589-CFFA-457B-A587-276DD53FD3B5}" type="pres">
      <dgm:prSet presAssocID="{EBB162E4-DFA1-42B2-9443-80BB504AC06B}" presName="FourNodes_3_text" presStyleLbl="node1" presStyleIdx="3" presStyleCnt="4">
        <dgm:presLayoutVars>
          <dgm:bulletEnabled val="1"/>
        </dgm:presLayoutVars>
      </dgm:prSet>
      <dgm:spPr/>
    </dgm:pt>
    <dgm:pt modelId="{D042A4BD-4EE3-455B-B2C2-27421BCE96D6}" type="pres">
      <dgm:prSet presAssocID="{EBB162E4-DFA1-42B2-9443-80BB504AC06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2FDCF03-3FF2-4ACF-9FF8-D3CF56F327FC}" type="presOf" srcId="{B237152E-1252-4DA1-A394-41075259ED27}" destId="{D042A4BD-4EE3-455B-B2C2-27421BCE96D6}" srcOrd="1" destOrd="0" presId="urn:microsoft.com/office/officeart/2005/8/layout/vProcess5"/>
    <dgm:cxn modelId="{A51EBB0D-70F5-4A9E-9D38-4F6D73E25690}" type="presOf" srcId="{8874FA27-DDE0-4215-9FED-F27D3849BD92}" destId="{C125BD0B-53A6-44EA-8703-F78E17B942B1}" srcOrd="0" destOrd="0" presId="urn:microsoft.com/office/officeart/2005/8/layout/vProcess5"/>
    <dgm:cxn modelId="{F6B47B1A-BD49-44B4-805D-C576389FC331}" srcId="{EBB162E4-DFA1-42B2-9443-80BB504AC06B}" destId="{8A08DCB9-B3C9-4A7A-9A04-4F479720695D}" srcOrd="2" destOrd="0" parTransId="{94AE1AEE-FF46-453B-BAF1-935F1A0949E1}" sibTransId="{64E6753C-19AB-4314-B030-BA35AABD47C6}"/>
    <dgm:cxn modelId="{C4A5E624-B5E0-4471-9F2C-14441E6764DA}" type="presOf" srcId="{3346C6F8-8FCB-4232-965D-FA4E677B1EDC}" destId="{4AC01F89-A1D9-419C-A803-BAC3304772C5}" srcOrd="0" destOrd="0" presId="urn:microsoft.com/office/officeart/2005/8/layout/vProcess5"/>
    <dgm:cxn modelId="{85E7B026-71AB-4F4F-850A-095F702FC9E4}" type="presOf" srcId="{A052A20E-92D4-41DE-8CDC-9B4AC475D4F9}" destId="{C9FBC6A2-E920-45D2-A5D2-D157A1D2A0D4}" srcOrd="0" destOrd="0" presId="urn:microsoft.com/office/officeart/2005/8/layout/vProcess5"/>
    <dgm:cxn modelId="{8DD9D02A-69DA-4279-9EF5-A9C2251AA412}" srcId="{EBB162E4-DFA1-42B2-9443-80BB504AC06B}" destId="{B237152E-1252-4DA1-A394-41075259ED27}" srcOrd="3" destOrd="0" parTransId="{57BFA0F6-B269-4475-B8F0-CD0D4BA90557}" sibTransId="{4843E1CD-573A-4AFE-94BD-5132FB104039}"/>
    <dgm:cxn modelId="{62BE272B-F437-4D21-824D-FF11D7A4D269}" type="presOf" srcId="{A052A20E-92D4-41DE-8CDC-9B4AC475D4F9}" destId="{7C7C9A1E-43E0-467D-80C9-8E9BF0121493}" srcOrd="1" destOrd="0" presId="urn:microsoft.com/office/officeart/2005/8/layout/vProcess5"/>
    <dgm:cxn modelId="{7473A133-4535-476F-89EF-8CA2C097215A}" srcId="{EBB162E4-DFA1-42B2-9443-80BB504AC06B}" destId="{A052A20E-92D4-41DE-8CDC-9B4AC475D4F9}" srcOrd="0" destOrd="0" parTransId="{5A5AD7FC-A9EF-4EA4-9F0A-02B97A4E9339}" sibTransId="{8874FA27-DDE0-4215-9FED-F27D3849BD92}"/>
    <dgm:cxn modelId="{4D7A084A-019E-449D-BB7F-9096E36472DF}" type="presOf" srcId="{8A08DCB9-B3C9-4A7A-9A04-4F479720695D}" destId="{642E3589-CFFA-457B-A587-276DD53FD3B5}" srcOrd="1" destOrd="0" presId="urn:microsoft.com/office/officeart/2005/8/layout/vProcess5"/>
    <dgm:cxn modelId="{DC3BB3BA-DBF0-4812-AFAD-746F3F011410}" type="presOf" srcId="{EBB162E4-DFA1-42B2-9443-80BB504AC06B}" destId="{0E8ACF5E-D92B-4949-A487-88863E934A5B}" srcOrd="0" destOrd="0" presId="urn:microsoft.com/office/officeart/2005/8/layout/vProcess5"/>
    <dgm:cxn modelId="{331C84BD-F790-4818-A489-559961F608E4}" type="presOf" srcId="{8A08DCB9-B3C9-4A7A-9A04-4F479720695D}" destId="{2D8F74E7-8DFE-41A0-BCDC-F574FEFCBCCE}" srcOrd="0" destOrd="0" presId="urn:microsoft.com/office/officeart/2005/8/layout/vProcess5"/>
    <dgm:cxn modelId="{837050DE-9ED6-43DA-846E-9A6224746B62}" type="presOf" srcId="{B237152E-1252-4DA1-A394-41075259ED27}" destId="{297DE04A-F4F8-4627-A83A-9C58971091D4}" srcOrd="0" destOrd="0" presId="urn:microsoft.com/office/officeart/2005/8/layout/vProcess5"/>
    <dgm:cxn modelId="{AF0795E3-4955-4482-B5D0-093FA70AAB32}" type="presOf" srcId="{1389F300-B88A-410B-A1E7-F47C8F73FFF2}" destId="{B39B3F19-32FD-4BA8-9EAA-9133CDDD561D}" srcOrd="0" destOrd="0" presId="urn:microsoft.com/office/officeart/2005/8/layout/vProcess5"/>
    <dgm:cxn modelId="{A61D04E8-A1DE-42DD-9B47-5F2E6608DBCE}" srcId="{EBB162E4-DFA1-42B2-9443-80BB504AC06B}" destId="{1389F300-B88A-410B-A1E7-F47C8F73FFF2}" srcOrd="1" destOrd="0" parTransId="{F7245ED2-1364-47FD-9005-873AA363744D}" sibTransId="{3346C6F8-8FCB-4232-965D-FA4E677B1EDC}"/>
    <dgm:cxn modelId="{5EAE3EFB-AAC2-4ADD-B764-236B86F11ADF}" type="presOf" srcId="{64E6753C-19AB-4314-B030-BA35AABD47C6}" destId="{3DB7E82E-31B5-463F-B27C-8662918D8E6A}" srcOrd="0" destOrd="0" presId="urn:microsoft.com/office/officeart/2005/8/layout/vProcess5"/>
    <dgm:cxn modelId="{B5769AFD-F7D8-4ED0-8A9A-E81515CAF8FF}" type="presOf" srcId="{1389F300-B88A-410B-A1E7-F47C8F73FFF2}" destId="{4DB88DFD-AEA8-4303-8F7F-4D1585E96F3E}" srcOrd="1" destOrd="0" presId="urn:microsoft.com/office/officeart/2005/8/layout/vProcess5"/>
    <dgm:cxn modelId="{323610EC-3783-4855-A838-FE3D3F4832C0}" type="presParOf" srcId="{0E8ACF5E-D92B-4949-A487-88863E934A5B}" destId="{7603495D-2276-4233-BA8B-CC2664D0DBD0}" srcOrd="0" destOrd="0" presId="urn:microsoft.com/office/officeart/2005/8/layout/vProcess5"/>
    <dgm:cxn modelId="{7937DAC8-01B5-4DA9-ACA3-3A34974261B2}" type="presParOf" srcId="{0E8ACF5E-D92B-4949-A487-88863E934A5B}" destId="{C9FBC6A2-E920-45D2-A5D2-D157A1D2A0D4}" srcOrd="1" destOrd="0" presId="urn:microsoft.com/office/officeart/2005/8/layout/vProcess5"/>
    <dgm:cxn modelId="{4EBC3E7E-E7B6-4312-A36E-C87529456347}" type="presParOf" srcId="{0E8ACF5E-D92B-4949-A487-88863E934A5B}" destId="{B39B3F19-32FD-4BA8-9EAA-9133CDDD561D}" srcOrd="2" destOrd="0" presId="urn:microsoft.com/office/officeart/2005/8/layout/vProcess5"/>
    <dgm:cxn modelId="{5427EF90-AA83-4133-B321-34C450FC2CA4}" type="presParOf" srcId="{0E8ACF5E-D92B-4949-A487-88863E934A5B}" destId="{2D8F74E7-8DFE-41A0-BCDC-F574FEFCBCCE}" srcOrd="3" destOrd="0" presId="urn:microsoft.com/office/officeart/2005/8/layout/vProcess5"/>
    <dgm:cxn modelId="{9C67EBEF-DEFA-441A-9BA7-292AF939C1EF}" type="presParOf" srcId="{0E8ACF5E-D92B-4949-A487-88863E934A5B}" destId="{297DE04A-F4F8-4627-A83A-9C58971091D4}" srcOrd="4" destOrd="0" presId="urn:microsoft.com/office/officeart/2005/8/layout/vProcess5"/>
    <dgm:cxn modelId="{EC9D0227-D907-4024-AC5E-64EBCCBAE1B1}" type="presParOf" srcId="{0E8ACF5E-D92B-4949-A487-88863E934A5B}" destId="{C125BD0B-53A6-44EA-8703-F78E17B942B1}" srcOrd="5" destOrd="0" presId="urn:microsoft.com/office/officeart/2005/8/layout/vProcess5"/>
    <dgm:cxn modelId="{1749EEE1-1DEA-4C38-A3D4-976729470030}" type="presParOf" srcId="{0E8ACF5E-D92B-4949-A487-88863E934A5B}" destId="{4AC01F89-A1D9-419C-A803-BAC3304772C5}" srcOrd="6" destOrd="0" presId="urn:microsoft.com/office/officeart/2005/8/layout/vProcess5"/>
    <dgm:cxn modelId="{667B5888-508F-4BFF-8DEE-F127C7688532}" type="presParOf" srcId="{0E8ACF5E-D92B-4949-A487-88863E934A5B}" destId="{3DB7E82E-31B5-463F-B27C-8662918D8E6A}" srcOrd="7" destOrd="0" presId="urn:microsoft.com/office/officeart/2005/8/layout/vProcess5"/>
    <dgm:cxn modelId="{8289EAE6-8FE8-45BA-8D55-30E81531C6D8}" type="presParOf" srcId="{0E8ACF5E-D92B-4949-A487-88863E934A5B}" destId="{7C7C9A1E-43E0-467D-80C9-8E9BF0121493}" srcOrd="8" destOrd="0" presId="urn:microsoft.com/office/officeart/2005/8/layout/vProcess5"/>
    <dgm:cxn modelId="{A02B3A14-D1A2-47D1-A2F1-F0D25BBF024E}" type="presParOf" srcId="{0E8ACF5E-D92B-4949-A487-88863E934A5B}" destId="{4DB88DFD-AEA8-4303-8F7F-4D1585E96F3E}" srcOrd="9" destOrd="0" presId="urn:microsoft.com/office/officeart/2005/8/layout/vProcess5"/>
    <dgm:cxn modelId="{53F2FFD9-00A7-4FD8-A83B-63289BBECDBB}" type="presParOf" srcId="{0E8ACF5E-D92B-4949-A487-88863E934A5B}" destId="{642E3589-CFFA-457B-A587-276DD53FD3B5}" srcOrd="10" destOrd="0" presId="urn:microsoft.com/office/officeart/2005/8/layout/vProcess5"/>
    <dgm:cxn modelId="{8F9F991E-3B6D-4A3B-8870-C0A703E8E7D0}" type="presParOf" srcId="{0E8ACF5E-D92B-4949-A487-88863E934A5B}" destId="{D042A4BD-4EE3-455B-B2C2-27421BCE96D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B170A4-39A0-4CFD-B273-EFACFB1C35CA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4F836E5-E639-4E9D-8421-BC02FE5FE872}">
      <dgm:prSet/>
      <dgm:spPr/>
      <dgm:t>
        <a:bodyPr/>
        <a:lstStyle/>
        <a:p>
          <a:r>
            <a:rPr lang="en-US"/>
            <a:t>Job 1: Read all CSVs, drop NULL/blank rows, output merged CSV</a:t>
          </a:r>
        </a:p>
      </dgm:t>
    </dgm:pt>
    <dgm:pt modelId="{E9EC326B-12DD-49BF-972E-BBA73A13E860}" type="parTrans" cxnId="{E069389C-3158-4F7D-8006-FED4ADE2BF86}">
      <dgm:prSet/>
      <dgm:spPr/>
      <dgm:t>
        <a:bodyPr/>
        <a:lstStyle/>
        <a:p>
          <a:endParaRPr lang="en-US"/>
        </a:p>
      </dgm:t>
    </dgm:pt>
    <dgm:pt modelId="{39C582A3-D958-40C6-A108-19F7B41DBB74}" type="sibTrans" cxnId="{E069389C-3158-4F7D-8006-FED4ADE2BF86}">
      <dgm:prSet/>
      <dgm:spPr/>
      <dgm:t>
        <a:bodyPr/>
        <a:lstStyle/>
        <a:p>
          <a:endParaRPr lang="en-US"/>
        </a:p>
      </dgm:t>
    </dgm:pt>
    <dgm:pt modelId="{62969755-09A1-4BDC-ADE2-62C4EB6CFC0D}">
      <dgm:prSet/>
      <dgm:spPr/>
      <dgm:t>
        <a:bodyPr/>
        <a:lstStyle/>
        <a:p>
          <a:r>
            <a:rPr lang="en-US"/>
            <a:t>Job 2: Read merged CSV, filter `status == Failed`, write to Cloud SQL</a:t>
          </a:r>
        </a:p>
      </dgm:t>
    </dgm:pt>
    <dgm:pt modelId="{38C09D6F-5DDB-4D80-9A82-37B867F9A5C5}" type="parTrans" cxnId="{95B465FA-CC11-48B9-8E10-5DFD5EF54BA5}">
      <dgm:prSet/>
      <dgm:spPr/>
      <dgm:t>
        <a:bodyPr/>
        <a:lstStyle/>
        <a:p>
          <a:endParaRPr lang="en-US"/>
        </a:p>
      </dgm:t>
    </dgm:pt>
    <dgm:pt modelId="{5EA841F9-A1AF-4F4C-ABA8-EA10E427C66C}" type="sibTrans" cxnId="{95B465FA-CC11-48B9-8E10-5DFD5EF54BA5}">
      <dgm:prSet/>
      <dgm:spPr/>
      <dgm:t>
        <a:bodyPr/>
        <a:lstStyle/>
        <a:p>
          <a:endParaRPr lang="en-US"/>
        </a:p>
      </dgm:t>
    </dgm:pt>
    <dgm:pt modelId="{8D42EF4F-1131-4917-8421-BC72CD452E1C}" type="pres">
      <dgm:prSet presAssocID="{E6B170A4-39A0-4CFD-B273-EFACFB1C35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DE3F261-D69D-42E1-BA15-494C59C46956}" type="pres">
      <dgm:prSet presAssocID="{E4F836E5-E639-4E9D-8421-BC02FE5FE872}" presName="hierRoot1" presStyleCnt="0"/>
      <dgm:spPr/>
    </dgm:pt>
    <dgm:pt modelId="{7DC1E8FB-D7FF-4A1F-82B1-BC76F6A5F3B3}" type="pres">
      <dgm:prSet presAssocID="{E4F836E5-E639-4E9D-8421-BC02FE5FE872}" presName="composite" presStyleCnt="0"/>
      <dgm:spPr/>
    </dgm:pt>
    <dgm:pt modelId="{E7980687-5E95-4D10-ACA7-5B02B079F378}" type="pres">
      <dgm:prSet presAssocID="{E4F836E5-E639-4E9D-8421-BC02FE5FE872}" presName="background" presStyleLbl="node0" presStyleIdx="0" presStyleCnt="2"/>
      <dgm:spPr/>
    </dgm:pt>
    <dgm:pt modelId="{5601D957-B726-441A-872F-A559EB577DDF}" type="pres">
      <dgm:prSet presAssocID="{E4F836E5-E639-4E9D-8421-BC02FE5FE872}" presName="text" presStyleLbl="fgAcc0" presStyleIdx="0" presStyleCnt="2">
        <dgm:presLayoutVars>
          <dgm:chPref val="3"/>
        </dgm:presLayoutVars>
      </dgm:prSet>
      <dgm:spPr/>
    </dgm:pt>
    <dgm:pt modelId="{30278A92-0C0B-45AD-9C3D-9AF982BD5C16}" type="pres">
      <dgm:prSet presAssocID="{E4F836E5-E639-4E9D-8421-BC02FE5FE872}" presName="hierChild2" presStyleCnt="0"/>
      <dgm:spPr/>
    </dgm:pt>
    <dgm:pt modelId="{FD015BFB-38EB-4FF6-AA07-3EE3EBC6ADB1}" type="pres">
      <dgm:prSet presAssocID="{62969755-09A1-4BDC-ADE2-62C4EB6CFC0D}" presName="hierRoot1" presStyleCnt="0"/>
      <dgm:spPr/>
    </dgm:pt>
    <dgm:pt modelId="{DBC79547-B22C-4701-AE76-0E36141E96DF}" type="pres">
      <dgm:prSet presAssocID="{62969755-09A1-4BDC-ADE2-62C4EB6CFC0D}" presName="composite" presStyleCnt="0"/>
      <dgm:spPr/>
    </dgm:pt>
    <dgm:pt modelId="{481FD3A6-D1BB-4611-AB07-D9277C9FBD7F}" type="pres">
      <dgm:prSet presAssocID="{62969755-09A1-4BDC-ADE2-62C4EB6CFC0D}" presName="background" presStyleLbl="node0" presStyleIdx="1" presStyleCnt="2"/>
      <dgm:spPr/>
    </dgm:pt>
    <dgm:pt modelId="{14B418FE-1F3E-49E6-AE9C-0920D83ACD43}" type="pres">
      <dgm:prSet presAssocID="{62969755-09A1-4BDC-ADE2-62C4EB6CFC0D}" presName="text" presStyleLbl="fgAcc0" presStyleIdx="1" presStyleCnt="2">
        <dgm:presLayoutVars>
          <dgm:chPref val="3"/>
        </dgm:presLayoutVars>
      </dgm:prSet>
      <dgm:spPr/>
    </dgm:pt>
    <dgm:pt modelId="{0997E735-CC3F-44B5-8E00-EB122FFA8023}" type="pres">
      <dgm:prSet presAssocID="{62969755-09A1-4BDC-ADE2-62C4EB6CFC0D}" presName="hierChild2" presStyleCnt="0"/>
      <dgm:spPr/>
    </dgm:pt>
  </dgm:ptLst>
  <dgm:cxnLst>
    <dgm:cxn modelId="{7D192A16-C4F3-4D99-9309-6FDE0C938E78}" type="presOf" srcId="{62969755-09A1-4BDC-ADE2-62C4EB6CFC0D}" destId="{14B418FE-1F3E-49E6-AE9C-0920D83ACD43}" srcOrd="0" destOrd="0" presId="urn:microsoft.com/office/officeart/2005/8/layout/hierarchy1"/>
    <dgm:cxn modelId="{4CDAF118-652E-4158-AA0F-7C935207F3DD}" type="presOf" srcId="{E4F836E5-E639-4E9D-8421-BC02FE5FE872}" destId="{5601D957-B726-441A-872F-A559EB577DDF}" srcOrd="0" destOrd="0" presId="urn:microsoft.com/office/officeart/2005/8/layout/hierarchy1"/>
    <dgm:cxn modelId="{E069389C-3158-4F7D-8006-FED4ADE2BF86}" srcId="{E6B170A4-39A0-4CFD-B273-EFACFB1C35CA}" destId="{E4F836E5-E639-4E9D-8421-BC02FE5FE872}" srcOrd="0" destOrd="0" parTransId="{E9EC326B-12DD-49BF-972E-BBA73A13E860}" sibTransId="{39C582A3-D958-40C6-A108-19F7B41DBB74}"/>
    <dgm:cxn modelId="{04A10A9E-3373-4692-834F-BD73C4F23F74}" type="presOf" srcId="{E6B170A4-39A0-4CFD-B273-EFACFB1C35CA}" destId="{8D42EF4F-1131-4917-8421-BC72CD452E1C}" srcOrd="0" destOrd="0" presId="urn:microsoft.com/office/officeart/2005/8/layout/hierarchy1"/>
    <dgm:cxn modelId="{95B465FA-CC11-48B9-8E10-5DFD5EF54BA5}" srcId="{E6B170A4-39A0-4CFD-B273-EFACFB1C35CA}" destId="{62969755-09A1-4BDC-ADE2-62C4EB6CFC0D}" srcOrd="1" destOrd="0" parTransId="{38C09D6F-5DDB-4D80-9A82-37B867F9A5C5}" sibTransId="{5EA841F9-A1AF-4F4C-ABA8-EA10E427C66C}"/>
    <dgm:cxn modelId="{CBEEC14F-7ADA-4E97-BFF6-C83BA520823B}" type="presParOf" srcId="{8D42EF4F-1131-4917-8421-BC72CD452E1C}" destId="{1DE3F261-D69D-42E1-BA15-494C59C46956}" srcOrd="0" destOrd="0" presId="urn:microsoft.com/office/officeart/2005/8/layout/hierarchy1"/>
    <dgm:cxn modelId="{FF9DCDF1-66DE-4459-8307-EB502F7B3C33}" type="presParOf" srcId="{1DE3F261-D69D-42E1-BA15-494C59C46956}" destId="{7DC1E8FB-D7FF-4A1F-82B1-BC76F6A5F3B3}" srcOrd="0" destOrd="0" presId="urn:microsoft.com/office/officeart/2005/8/layout/hierarchy1"/>
    <dgm:cxn modelId="{FE49110B-CCF7-472A-8A25-702A2E6BB177}" type="presParOf" srcId="{7DC1E8FB-D7FF-4A1F-82B1-BC76F6A5F3B3}" destId="{E7980687-5E95-4D10-ACA7-5B02B079F378}" srcOrd="0" destOrd="0" presId="urn:microsoft.com/office/officeart/2005/8/layout/hierarchy1"/>
    <dgm:cxn modelId="{307B7D95-245B-4E42-A4F9-A38AB031E8C6}" type="presParOf" srcId="{7DC1E8FB-D7FF-4A1F-82B1-BC76F6A5F3B3}" destId="{5601D957-B726-441A-872F-A559EB577DDF}" srcOrd="1" destOrd="0" presId="urn:microsoft.com/office/officeart/2005/8/layout/hierarchy1"/>
    <dgm:cxn modelId="{B703D910-5AAA-4FBE-B01E-798FF967FD48}" type="presParOf" srcId="{1DE3F261-D69D-42E1-BA15-494C59C46956}" destId="{30278A92-0C0B-45AD-9C3D-9AF982BD5C16}" srcOrd="1" destOrd="0" presId="urn:microsoft.com/office/officeart/2005/8/layout/hierarchy1"/>
    <dgm:cxn modelId="{2E44192A-2611-43CE-9153-E35A2727866F}" type="presParOf" srcId="{8D42EF4F-1131-4917-8421-BC72CD452E1C}" destId="{FD015BFB-38EB-4FF6-AA07-3EE3EBC6ADB1}" srcOrd="1" destOrd="0" presId="urn:microsoft.com/office/officeart/2005/8/layout/hierarchy1"/>
    <dgm:cxn modelId="{435E3943-3C18-475A-9A5E-361B2084D26F}" type="presParOf" srcId="{FD015BFB-38EB-4FF6-AA07-3EE3EBC6ADB1}" destId="{DBC79547-B22C-4701-AE76-0E36141E96DF}" srcOrd="0" destOrd="0" presId="urn:microsoft.com/office/officeart/2005/8/layout/hierarchy1"/>
    <dgm:cxn modelId="{B3B7B40E-8A16-4B28-AC84-13E35AA60CC9}" type="presParOf" srcId="{DBC79547-B22C-4701-AE76-0E36141E96DF}" destId="{481FD3A6-D1BB-4611-AB07-D9277C9FBD7F}" srcOrd="0" destOrd="0" presId="urn:microsoft.com/office/officeart/2005/8/layout/hierarchy1"/>
    <dgm:cxn modelId="{6EDCFFA9-8B91-48DA-9630-40CF2B1C6DDA}" type="presParOf" srcId="{DBC79547-B22C-4701-AE76-0E36141E96DF}" destId="{14B418FE-1F3E-49E6-AE9C-0920D83ACD43}" srcOrd="1" destOrd="0" presId="urn:microsoft.com/office/officeart/2005/8/layout/hierarchy1"/>
    <dgm:cxn modelId="{377B0F3C-BF02-4886-84EA-3D6297E68F37}" type="presParOf" srcId="{FD015BFB-38EB-4FF6-AA07-3EE3EBC6ADB1}" destId="{0997E735-CC3F-44B5-8E00-EB122FFA802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1B2A845-456D-4A8D-8696-E81243FE04E2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3BD431-C6D1-47F8-B6A0-D318CA340E6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Automated processing pipeline using GCP</a:t>
          </a:r>
        </a:p>
      </dgm:t>
    </dgm:pt>
    <dgm:pt modelId="{612A5853-A072-4CE8-9D86-A814BBA77392}" type="parTrans" cxnId="{305BA34C-41D0-4F50-B59B-F6B3B0EA1004}">
      <dgm:prSet/>
      <dgm:spPr/>
      <dgm:t>
        <a:bodyPr/>
        <a:lstStyle/>
        <a:p>
          <a:endParaRPr lang="en-US"/>
        </a:p>
      </dgm:t>
    </dgm:pt>
    <dgm:pt modelId="{B5970D23-790C-4D6A-AF52-300871FC0CAD}" type="sibTrans" cxnId="{305BA34C-41D0-4F50-B59B-F6B3B0EA10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74D8F54-1DEC-44F0-8F71-8F4921E3DA7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Reliable filtering of failed transactions for audit and compliance</a:t>
          </a:r>
        </a:p>
      </dgm:t>
    </dgm:pt>
    <dgm:pt modelId="{5C9195EC-3BCD-42F1-8A19-14243C077238}" type="parTrans" cxnId="{56DB3571-0183-4E17-A9D9-1B941960B3D0}">
      <dgm:prSet/>
      <dgm:spPr/>
      <dgm:t>
        <a:bodyPr/>
        <a:lstStyle/>
        <a:p>
          <a:endParaRPr lang="en-US"/>
        </a:p>
      </dgm:t>
    </dgm:pt>
    <dgm:pt modelId="{1AC39EFD-4377-4AE3-8B6C-A724D19A31EC}" type="sibTrans" cxnId="{56DB3571-0183-4E17-A9D9-1B941960B3D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4253D5F-32E8-4611-BF50-5295D24B69A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Seamless integration with </a:t>
          </a:r>
          <a:r>
            <a:rPr lang="en-US" sz="1600" dirty="0" err="1"/>
            <a:t>BigQuery</a:t>
          </a:r>
          <a:r>
            <a:rPr lang="en-US" sz="1600" dirty="0"/>
            <a:t> for reporting and dashboards</a:t>
          </a:r>
        </a:p>
      </dgm:t>
    </dgm:pt>
    <dgm:pt modelId="{2833D702-6878-49EF-8138-3E14E305E4B6}" type="parTrans" cxnId="{AD507A33-DAE1-47DE-80C7-7B45B9C3C9DC}">
      <dgm:prSet/>
      <dgm:spPr/>
      <dgm:t>
        <a:bodyPr/>
        <a:lstStyle/>
        <a:p>
          <a:endParaRPr lang="en-US"/>
        </a:p>
      </dgm:t>
    </dgm:pt>
    <dgm:pt modelId="{E3EC6E0B-7220-4A96-8806-809DB077E996}" type="sibTrans" cxnId="{AD507A33-DAE1-47DE-80C7-7B45B9C3C9DC}">
      <dgm:prSet/>
      <dgm:spPr/>
      <dgm:t>
        <a:bodyPr/>
        <a:lstStyle/>
        <a:p>
          <a:endParaRPr lang="en-US"/>
        </a:p>
      </dgm:t>
    </dgm:pt>
    <dgm:pt modelId="{F690702B-116E-4A13-82BC-248FA92FEC51}" type="pres">
      <dgm:prSet presAssocID="{21B2A845-456D-4A8D-8696-E81243FE04E2}" presName="root" presStyleCnt="0">
        <dgm:presLayoutVars>
          <dgm:dir/>
          <dgm:resizeHandles val="exact"/>
        </dgm:presLayoutVars>
      </dgm:prSet>
      <dgm:spPr/>
    </dgm:pt>
    <dgm:pt modelId="{A8743ADA-A745-4583-9A69-7C18B4358D68}" type="pres">
      <dgm:prSet presAssocID="{21B2A845-456D-4A8D-8696-E81243FE04E2}" presName="container" presStyleCnt="0">
        <dgm:presLayoutVars>
          <dgm:dir/>
          <dgm:resizeHandles val="exact"/>
        </dgm:presLayoutVars>
      </dgm:prSet>
      <dgm:spPr/>
    </dgm:pt>
    <dgm:pt modelId="{BE719490-7E3B-4D83-AE12-643AA3BC45A6}" type="pres">
      <dgm:prSet presAssocID="{B93BD431-C6D1-47F8-B6A0-D318CA340E6A}" presName="compNode" presStyleCnt="0"/>
      <dgm:spPr/>
    </dgm:pt>
    <dgm:pt modelId="{379C6DF4-D70C-422F-9E4A-74721ADC9CBA}" type="pres">
      <dgm:prSet presAssocID="{B93BD431-C6D1-47F8-B6A0-D318CA340E6A}" presName="iconBgRect" presStyleLbl="bgShp" presStyleIdx="0" presStyleCnt="3" custLinFactY="-85929" custLinFactNeighborX="14816" custLinFactNeighborY="-100000"/>
      <dgm:spPr/>
    </dgm:pt>
    <dgm:pt modelId="{6F4390B7-72B9-44AE-BD86-6B67BC95E852}" type="pres">
      <dgm:prSet presAssocID="{B93BD431-C6D1-47F8-B6A0-D318CA340E6A}" presName="iconRect" presStyleLbl="node1" presStyleIdx="0" presStyleCnt="3" custLinFactY="-120111" custLinFactNeighborX="17082" custLinFactNeighborY="-2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A5F0356-4CD2-4D28-88B5-8250FE0E6592}" type="pres">
      <dgm:prSet presAssocID="{B93BD431-C6D1-47F8-B6A0-D318CA340E6A}" presName="spaceRect" presStyleCnt="0"/>
      <dgm:spPr/>
    </dgm:pt>
    <dgm:pt modelId="{810EF43F-B433-4172-A990-F66B1AA71CDC}" type="pres">
      <dgm:prSet presAssocID="{B93BD431-C6D1-47F8-B6A0-D318CA340E6A}" presName="textRect" presStyleLbl="revTx" presStyleIdx="0" presStyleCnt="3" custScaleX="153961" custLinFactY="-90043" custLinFactNeighborX="31117" custLinFactNeighborY="-100000">
        <dgm:presLayoutVars>
          <dgm:chMax val="1"/>
          <dgm:chPref val="1"/>
        </dgm:presLayoutVars>
      </dgm:prSet>
      <dgm:spPr/>
    </dgm:pt>
    <dgm:pt modelId="{13D43653-39ED-4D94-AE69-42ADB42BC7B6}" type="pres">
      <dgm:prSet presAssocID="{B5970D23-790C-4D6A-AF52-300871FC0CAD}" presName="sibTrans" presStyleLbl="sibTrans2D1" presStyleIdx="0" presStyleCnt="0"/>
      <dgm:spPr/>
    </dgm:pt>
    <dgm:pt modelId="{61D48AD1-2C33-4038-9477-ED2EB038EC16}" type="pres">
      <dgm:prSet presAssocID="{974D8F54-1DEC-44F0-8F71-8F4921E3DA7D}" presName="compNode" presStyleCnt="0"/>
      <dgm:spPr/>
    </dgm:pt>
    <dgm:pt modelId="{AC78B53A-5997-4D93-8087-579C097211D4}" type="pres">
      <dgm:prSet presAssocID="{974D8F54-1DEC-44F0-8F71-8F4921E3DA7D}" presName="iconBgRect" presStyleLbl="bgShp" presStyleIdx="1" presStyleCnt="3" custLinFactX="-64394" custLinFactNeighborX="-100000" custLinFactNeighborY="-43809"/>
      <dgm:spPr/>
    </dgm:pt>
    <dgm:pt modelId="{863973B4-81E8-4E10-9D85-8CD61FB9400F}" type="pres">
      <dgm:prSet presAssocID="{974D8F54-1DEC-44F0-8F71-8F4921E3DA7D}" presName="iconRect" presStyleLbl="node1" presStyleIdx="1" presStyleCnt="3" custLinFactX="-100000" custLinFactNeighborX="-180087" custLinFactNeighborY="-7762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6879039-CE6F-4916-BAE8-B7DBDAA09806}" type="pres">
      <dgm:prSet presAssocID="{974D8F54-1DEC-44F0-8F71-8F4921E3DA7D}" presName="spaceRect" presStyleCnt="0"/>
      <dgm:spPr/>
    </dgm:pt>
    <dgm:pt modelId="{CF066069-A03E-4B53-8294-0DBC5C5676A3}" type="pres">
      <dgm:prSet presAssocID="{974D8F54-1DEC-44F0-8F71-8F4921E3DA7D}" presName="textRect" presStyleLbl="revTx" presStyleIdx="1" presStyleCnt="3" custScaleX="148278" custLinFactNeighborX="-32195" custLinFactNeighborY="132">
        <dgm:presLayoutVars>
          <dgm:chMax val="1"/>
          <dgm:chPref val="1"/>
        </dgm:presLayoutVars>
      </dgm:prSet>
      <dgm:spPr/>
    </dgm:pt>
    <dgm:pt modelId="{2BC8822F-E8B4-4069-9646-E4311A1D4CAB}" type="pres">
      <dgm:prSet presAssocID="{1AC39EFD-4377-4AE3-8B6C-A724D19A31EC}" presName="sibTrans" presStyleLbl="sibTrans2D1" presStyleIdx="0" presStyleCnt="0"/>
      <dgm:spPr/>
    </dgm:pt>
    <dgm:pt modelId="{50348838-A6FA-48EB-9570-CA1E6699DF78}" type="pres">
      <dgm:prSet presAssocID="{A4253D5F-32E8-4611-BF50-5295D24B69AE}" presName="compNode" presStyleCnt="0"/>
      <dgm:spPr/>
    </dgm:pt>
    <dgm:pt modelId="{744AEC1F-3D70-4101-9C5F-CF60545DE2C6}" type="pres">
      <dgm:prSet presAssocID="{A4253D5F-32E8-4611-BF50-5295D24B69AE}" presName="iconBgRect" presStyleLbl="bgShp" presStyleIdx="2" presStyleCnt="3" custLinFactX="-82623" custLinFactY="37741" custLinFactNeighborX="-100000" custLinFactNeighborY="100000"/>
      <dgm:spPr/>
    </dgm:pt>
    <dgm:pt modelId="{C47251D4-AF80-4FCA-A31B-EA0EEB27CE31}" type="pres">
      <dgm:prSet presAssocID="{A4253D5F-32E8-4611-BF50-5295D24B69AE}" presName="iconRect" presStyleLbl="node1" presStyleIdx="2" presStyleCnt="3" custLinFactX="-114867" custLinFactY="100000" custLinFactNeighborX="-200000" custLinFactNeighborY="14015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E839646-A02D-497C-A262-3F5AB61AA0E5}" type="pres">
      <dgm:prSet presAssocID="{A4253D5F-32E8-4611-BF50-5295D24B69AE}" presName="spaceRect" presStyleCnt="0"/>
      <dgm:spPr/>
    </dgm:pt>
    <dgm:pt modelId="{0CC3D6E2-5912-432B-9A1C-742E262D4A10}" type="pres">
      <dgm:prSet presAssocID="{A4253D5F-32E8-4611-BF50-5295D24B69AE}" presName="textRect" presStyleLbl="revTx" presStyleIdx="2" presStyleCnt="3" custScaleX="147417" custLinFactY="43932" custLinFactNeighborX="-57780" custLinFactNeighborY="100000">
        <dgm:presLayoutVars>
          <dgm:chMax val="1"/>
          <dgm:chPref val="1"/>
        </dgm:presLayoutVars>
      </dgm:prSet>
      <dgm:spPr/>
    </dgm:pt>
  </dgm:ptLst>
  <dgm:cxnLst>
    <dgm:cxn modelId="{7DB5AB17-70E1-4B63-985E-902D84934477}" type="presOf" srcId="{B93BD431-C6D1-47F8-B6A0-D318CA340E6A}" destId="{810EF43F-B433-4172-A990-F66B1AA71CDC}" srcOrd="0" destOrd="0" presId="urn:microsoft.com/office/officeart/2018/2/layout/IconCircleList"/>
    <dgm:cxn modelId="{AD507A33-DAE1-47DE-80C7-7B45B9C3C9DC}" srcId="{21B2A845-456D-4A8D-8696-E81243FE04E2}" destId="{A4253D5F-32E8-4611-BF50-5295D24B69AE}" srcOrd="2" destOrd="0" parTransId="{2833D702-6878-49EF-8138-3E14E305E4B6}" sibTransId="{E3EC6E0B-7220-4A96-8806-809DB077E996}"/>
    <dgm:cxn modelId="{7EA50E69-4FFC-41B3-99A1-B29810A0E1B2}" type="presOf" srcId="{A4253D5F-32E8-4611-BF50-5295D24B69AE}" destId="{0CC3D6E2-5912-432B-9A1C-742E262D4A10}" srcOrd="0" destOrd="0" presId="urn:microsoft.com/office/officeart/2018/2/layout/IconCircleList"/>
    <dgm:cxn modelId="{8B26516B-A3CA-4D67-AFA7-08CF00ABAAED}" type="presOf" srcId="{21B2A845-456D-4A8D-8696-E81243FE04E2}" destId="{F690702B-116E-4A13-82BC-248FA92FEC51}" srcOrd="0" destOrd="0" presId="urn:microsoft.com/office/officeart/2018/2/layout/IconCircleList"/>
    <dgm:cxn modelId="{305BA34C-41D0-4F50-B59B-F6B3B0EA1004}" srcId="{21B2A845-456D-4A8D-8696-E81243FE04E2}" destId="{B93BD431-C6D1-47F8-B6A0-D318CA340E6A}" srcOrd="0" destOrd="0" parTransId="{612A5853-A072-4CE8-9D86-A814BBA77392}" sibTransId="{B5970D23-790C-4D6A-AF52-300871FC0CAD}"/>
    <dgm:cxn modelId="{954AD36C-9020-409B-A215-70AAC499A09C}" type="presOf" srcId="{974D8F54-1DEC-44F0-8F71-8F4921E3DA7D}" destId="{CF066069-A03E-4B53-8294-0DBC5C5676A3}" srcOrd="0" destOrd="0" presId="urn:microsoft.com/office/officeart/2018/2/layout/IconCircleList"/>
    <dgm:cxn modelId="{56DB3571-0183-4E17-A9D9-1B941960B3D0}" srcId="{21B2A845-456D-4A8D-8696-E81243FE04E2}" destId="{974D8F54-1DEC-44F0-8F71-8F4921E3DA7D}" srcOrd="1" destOrd="0" parTransId="{5C9195EC-3BCD-42F1-8A19-14243C077238}" sibTransId="{1AC39EFD-4377-4AE3-8B6C-A724D19A31EC}"/>
    <dgm:cxn modelId="{502CA2CC-B6F1-4F25-A39C-C2701297228E}" type="presOf" srcId="{1AC39EFD-4377-4AE3-8B6C-A724D19A31EC}" destId="{2BC8822F-E8B4-4069-9646-E4311A1D4CAB}" srcOrd="0" destOrd="0" presId="urn:microsoft.com/office/officeart/2018/2/layout/IconCircleList"/>
    <dgm:cxn modelId="{5A0FA0DB-969D-426C-B95C-22E2FFFCAE5C}" type="presOf" srcId="{B5970D23-790C-4D6A-AF52-300871FC0CAD}" destId="{13D43653-39ED-4D94-AE69-42ADB42BC7B6}" srcOrd="0" destOrd="0" presId="urn:microsoft.com/office/officeart/2018/2/layout/IconCircleList"/>
    <dgm:cxn modelId="{09F78943-62C1-4718-A1DC-747A24F144E3}" type="presParOf" srcId="{F690702B-116E-4A13-82BC-248FA92FEC51}" destId="{A8743ADA-A745-4583-9A69-7C18B4358D68}" srcOrd="0" destOrd="0" presId="urn:microsoft.com/office/officeart/2018/2/layout/IconCircleList"/>
    <dgm:cxn modelId="{7B0A6A0D-D0C6-4D72-AE12-A0E3F32DA5F7}" type="presParOf" srcId="{A8743ADA-A745-4583-9A69-7C18B4358D68}" destId="{BE719490-7E3B-4D83-AE12-643AA3BC45A6}" srcOrd="0" destOrd="0" presId="urn:microsoft.com/office/officeart/2018/2/layout/IconCircleList"/>
    <dgm:cxn modelId="{3BCC100C-7E1B-425B-AD03-E85CBA62ABB2}" type="presParOf" srcId="{BE719490-7E3B-4D83-AE12-643AA3BC45A6}" destId="{379C6DF4-D70C-422F-9E4A-74721ADC9CBA}" srcOrd="0" destOrd="0" presId="urn:microsoft.com/office/officeart/2018/2/layout/IconCircleList"/>
    <dgm:cxn modelId="{0D34468F-45FF-4940-903F-20F74A856862}" type="presParOf" srcId="{BE719490-7E3B-4D83-AE12-643AA3BC45A6}" destId="{6F4390B7-72B9-44AE-BD86-6B67BC95E852}" srcOrd="1" destOrd="0" presId="urn:microsoft.com/office/officeart/2018/2/layout/IconCircleList"/>
    <dgm:cxn modelId="{0CD64A10-85BB-4B25-810A-4D35F9E6172D}" type="presParOf" srcId="{BE719490-7E3B-4D83-AE12-643AA3BC45A6}" destId="{AA5F0356-4CD2-4D28-88B5-8250FE0E6592}" srcOrd="2" destOrd="0" presId="urn:microsoft.com/office/officeart/2018/2/layout/IconCircleList"/>
    <dgm:cxn modelId="{D6D5F495-A78F-4301-8B8A-D1F72D9A3A55}" type="presParOf" srcId="{BE719490-7E3B-4D83-AE12-643AA3BC45A6}" destId="{810EF43F-B433-4172-A990-F66B1AA71CDC}" srcOrd="3" destOrd="0" presId="urn:microsoft.com/office/officeart/2018/2/layout/IconCircleList"/>
    <dgm:cxn modelId="{DCC3CFCF-E8A0-48C9-AF24-79D0FE338BB1}" type="presParOf" srcId="{A8743ADA-A745-4583-9A69-7C18B4358D68}" destId="{13D43653-39ED-4D94-AE69-42ADB42BC7B6}" srcOrd="1" destOrd="0" presId="urn:microsoft.com/office/officeart/2018/2/layout/IconCircleList"/>
    <dgm:cxn modelId="{57603432-77D8-4C42-9836-BC47979486E8}" type="presParOf" srcId="{A8743ADA-A745-4583-9A69-7C18B4358D68}" destId="{61D48AD1-2C33-4038-9477-ED2EB038EC16}" srcOrd="2" destOrd="0" presId="urn:microsoft.com/office/officeart/2018/2/layout/IconCircleList"/>
    <dgm:cxn modelId="{26C4102E-7EF1-49BC-B3E4-4D3C3C65FCA7}" type="presParOf" srcId="{61D48AD1-2C33-4038-9477-ED2EB038EC16}" destId="{AC78B53A-5997-4D93-8087-579C097211D4}" srcOrd="0" destOrd="0" presId="urn:microsoft.com/office/officeart/2018/2/layout/IconCircleList"/>
    <dgm:cxn modelId="{49B98EC2-6258-48DE-99FB-3FDE5D55FDFB}" type="presParOf" srcId="{61D48AD1-2C33-4038-9477-ED2EB038EC16}" destId="{863973B4-81E8-4E10-9D85-8CD61FB9400F}" srcOrd="1" destOrd="0" presId="urn:microsoft.com/office/officeart/2018/2/layout/IconCircleList"/>
    <dgm:cxn modelId="{BC4CD7AF-6831-467B-972F-D36513EDD990}" type="presParOf" srcId="{61D48AD1-2C33-4038-9477-ED2EB038EC16}" destId="{96879039-CE6F-4916-BAE8-B7DBDAA09806}" srcOrd="2" destOrd="0" presId="urn:microsoft.com/office/officeart/2018/2/layout/IconCircleList"/>
    <dgm:cxn modelId="{D5795BB9-9D4D-4208-A556-F4CD8258B98B}" type="presParOf" srcId="{61D48AD1-2C33-4038-9477-ED2EB038EC16}" destId="{CF066069-A03E-4B53-8294-0DBC5C5676A3}" srcOrd="3" destOrd="0" presId="urn:microsoft.com/office/officeart/2018/2/layout/IconCircleList"/>
    <dgm:cxn modelId="{1DF4A6C7-CD45-4E46-9795-0B21D911D5F3}" type="presParOf" srcId="{A8743ADA-A745-4583-9A69-7C18B4358D68}" destId="{2BC8822F-E8B4-4069-9646-E4311A1D4CAB}" srcOrd="3" destOrd="0" presId="urn:microsoft.com/office/officeart/2018/2/layout/IconCircleList"/>
    <dgm:cxn modelId="{3C993411-EABF-40EA-9421-90901D8B20D4}" type="presParOf" srcId="{A8743ADA-A745-4583-9A69-7C18B4358D68}" destId="{50348838-A6FA-48EB-9570-CA1E6699DF78}" srcOrd="4" destOrd="0" presId="urn:microsoft.com/office/officeart/2018/2/layout/IconCircleList"/>
    <dgm:cxn modelId="{28D78DE1-D473-4913-8072-796F240E76C0}" type="presParOf" srcId="{50348838-A6FA-48EB-9570-CA1E6699DF78}" destId="{744AEC1F-3D70-4101-9C5F-CF60545DE2C6}" srcOrd="0" destOrd="0" presId="urn:microsoft.com/office/officeart/2018/2/layout/IconCircleList"/>
    <dgm:cxn modelId="{26468020-A5AE-47E0-9697-22C058542B9C}" type="presParOf" srcId="{50348838-A6FA-48EB-9570-CA1E6699DF78}" destId="{C47251D4-AF80-4FCA-A31B-EA0EEB27CE31}" srcOrd="1" destOrd="0" presId="urn:microsoft.com/office/officeart/2018/2/layout/IconCircleList"/>
    <dgm:cxn modelId="{0A1EED31-8B14-4398-B90B-9C88888EB3AA}" type="presParOf" srcId="{50348838-A6FA-48EB-9570-CA1E6699DF78}" destId="{EE839646-A02D-497C-A262-3F5AB61AA0E5}" srcOrd="2" destOrd="0" presId="urn:microsoft.com/office/officeart/2018/2/layout/IconCircleList"/>
    <dgm:cxn modelId="{F12A617C-DE74-4EAC-87B4-76CD676141CD}" type="presParOf" srcId="{50348838-A6FA-48EB-9570-CA1E6699DF78}" destId="{0CC3D6E2-5912-432B-9A1C-742E262D4A1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23258-1CD1-4D15-805F-66140019B6F9}">
      <dsp:nvSpPr>
        <dsp:cNvPr id="0" name=""/>
        <dsp:cNvSpPr/>
      </dsp:nvSpPr>
      <dsp:spPr>
        <a:xfrm>
          <a:off x="0" y="437"/>
          <a:ext cx="7429499" cy="10239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5CE376-9358-42BE-A574-EACABFB17AFA}">
      <dsp:nvSpPr>
        <dsp:cNvPr id="0" name=""/>
        <dsp:cNvSpPr/>
      </dsp:nvSpPr>
      <dsp:spPr>
        <a:xfrm>
          <a:off x="309757" y="230835"/>
          <a:ext cx="563196" cy="5631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B72EF-2A05-4F98-A388-7075539CDE2A}">
      <dsp:nvSpPr>
        <dsp:cNvPr id="0" name=""/>
        <dsp:cNvSpPr/>
      </dsp:nvSpPr>
      <dsp:spPr>
        <a:xfrm>
          <a:off x="1182711" y="437"/>
          <a:ext cx="6246787" cy="1023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73" tIns="108373" rIns="108373" bIns="1083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Objective: Analyze failed banking transactions from multiple branches</a:t>
          </a:r>
        </a:p>
      </dsp:txBody>
      <dsp:txXfrm>
        <a:off x="1182711" y="437"/>
        <a:ext cx="6246787" cy="1023992"/>
      </dsp:txXfrm>
    </dsp:sp>
    <dsp:sp modelId="{AD494F9B-0A64-46FA-84EC-37F7884E373C}">
      <dsp:nvSpPr>
        <dsp:cNvPr id="0" name=""/>
        <dsp:cNvSpPr/>
      </dsp:nvSpPr>
      <dsp:spPr>
        <a:xfrm>
          <a:off x="0" y="1280428"/>
          <a:ext cx="7429499" cy="10239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29829F-87AF-47FE-8070-8D6076AE9775}">
      <dsp:nvSpPr>
        <dsp:cNvPr id="0" name=""/>
        <dsp:cNvSpPr/>
      </dsp:nvSpPr>
      <dsp:spPr>
        <a:xfrm>
          <a:off x="309757" y="1510826"/>
          <a:ext cx="563196" cy="5631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902434-4070-4A8C-BC2B-754CE9E3BFA0}">
      <dsp:nvSpPr>
        <dsp:cNvPr id="0" name=""/>
        <dsp:cNvSpPr/>
      </dsp:nvSpPr>
      <dsp:spPr>
        <a:xfrm>
          <a:off x="1182711" y="1280428"/>
          <a:ext cx="6246787" cy="1023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73" tIns="108373" rIns="108373" bIns="1083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Input: CSV files from 3 cities, 5 branches each (15 files)</a:t>
          </a:r>
        </a:p>
      </dsp:txBody>
      <dsp:txXfrm>
        <a:off x="1182711" y="1280428"/>
        <a:ext cx="6246787" cy="1023992"/>
      </dsp:txXfrm>
    </dsp:sp>
    <dsp:sp modelId="{8DC48683-1D6F-4A02-B4AD-CEA18CD49B20}">
      <dsp:nvSpPr>
        <dsp:cNvPr id="0" name=""/>
        <dsp:cNvSpPr/>
      </dsp:nvSpPr>
      <dsp:spPr>
        <a:xfrm>
          <a:off x="0" y="2560419"/>
          <a:ext cx="7429499" cy="10239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522A8-4663-4113-AF25-995807C993FF}">
      <dsp:nvSpPr>
        <dsp:cNvPr id="0" name=""/>
        <dsp:cNvSpPr/>
      </dsp:nvSpPr>
      <dsp:spPr>
        <a:xfrm>
          <a:off x="309757" y="2790817"/>
          <a:ext cx="563196" cy="5631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FDEDA-B625-46AF-AFD4-7BFEC50092B6}">
      <dsp:nvSpPr>
        <dsp:cNvPr id="0" name=""/>
        <dsp:cNvSpPr/>
      </dsp:nvSpPr>
      <dsp:spPr>
        <a:xfrm>
          <a:off x="1182711" y="2560419"/>
          <a:ext cx="6246787" cy="1023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73" tIns="108373" rIns="108373" bIns="1083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Tools: PySpark, Dataproc, Cloud Storage, Cloud SQL, BigQuery</a:t>
          </a:r>
        </a:p>
      </dsp:txBody>
      <dsp:txXfrm>
        <a:off x="1182711" y="2560419"/>
        <a:ext cx="6246787" cy="10239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FCB2A-46AA-4AE3-AD5C-572F8FFCA7C7}">
      <dsp:nvSpPr>
        <dsp:cNvPr id="0" name=""/>
        <dsp:cNvSpPr/>
      </dsp:nvSpPr>
      <dsp:spPr>
        <a:xfrm>
          <a:off x="2147857" y="856960"/>
          <a:ext cx="4625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511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66785" y="900215"/>
        <a:ext cx="24655" cy="4931"/>
      </dsp:txXfrm>
    </dsp:sp>
    <dsp:sp modelId="{2DD13A8C-0316-4867-9054-11E76C6795A1}">
      <dsp:nvSpPr>
        <dsp:cNvPr id="0" name=""/>
        <dsp:cNvSpPr/>
      </dsp:nvSpPr>
      <dsp:spPr>
        <a:xfrm>
          <a:off x="5695" y="259492"/>
          <a:ext cx="2143961" cy="12863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5056" tIns="110275" rIns="105056" bIns="11027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1. Upload 15 CSVs to Cloud Storage via gsutil</a:t>
          </a:r>
        </a:p>
      </dsp:txBody>
      <dsp:txXfrm>
        <a:off x="5695" y="259492"/>
        <a:ext cx="2143961" cy="1286377"/>
      </dsp:txXfrm>
    </dsp:sp>
    <dsp:sp modelId="{AEB21084-3570-4902-8787-A3A7A62C9244}">
      <dsp:nvSpPr>
        <dsp:cNvPr id="0" name=""/>
        <dsp:cNvSpPr/>
      </dsp:nvSpPr>
      <dsp:spPr>
        <a:xfrm>
          <a:off x="4784930" y="856960"/>
          <a:ext cx="4625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511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3858" y="900215"/>
        <a:ext cx="24655" cy="4931"/>
      </dsp:txXfrm>
    </dsp:sp>
    <dsp:sp modelId="{513C20C9-8FA1-4762-AEBA-4A459C677CBC}">
      <dsp:nvSpPr>
        <dsp:cNvPr id="0" name=""/>
        <dsp:cNvSpPr/>
      </dsp:nvSpPr>
      <dsp:spPr>
        <a:xfrm>
          <a:off x="2642768" y="259492"/>
          <a:ext cx="2143961" cy="128637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5056" tIns="110275" rIns="105056" bIns="11027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2. Run PySpark job on Dataproc to clean and merge data</a:t>
          </a:r>
        </a:p>
      </dsp:txBody>
      <dsp:txXfrm>
        <a:off x="2642768" y="259492"/>
        <a:ext cx="2143961" cy="1286377"/>
      </dsp:txXfrm>
    </dsp:sp>
    <dsp:sp modelId="{92B8FFCF-53F9-41A3-90EB-A89B14FA5B0F}">
      <dsp:nvSpPr>
        <dsp:cNvPr id="0" name=""/>
        <dsp:cNvSpPr/>
      </dsp:nvSpPr>
      <dsp:spPr>
        <a:xfrm>
          <a:off x="1077676" y="1544069"/>
          <a:ext cx="5274146" cy="462511"/>
        </a:xfrm>
        <a:custGeom>
          <a:avLst/>
          <a:gdLst/>
          <a:ahLst/>
          <a:cxnLst/>
          <a:rect l="0" t="0" r="0" b="0"/>
          <a:pathLst>
            <a:path>
              <a:moveTo>
                <a:pt x="5274146" y="0"/>
              </a:moveTo>
              <a:lnTo>
                <a:pt x="5274146" y="248355"/>
              </a:lnTo>
              <a:lnTo>
                <a:pt x="0" y="248355"/>
              </a:lnTo>
              <a:lnTo>
                <a:pt x="0" y="462511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82320" y="1772859"/>
        <a:ext cx="264857" cy="4931"/>
      </dsp:txXfrm>
    </dsp:sp>
    <dsp:sp modelId="{8DB02FFB-5E94-4454-851D-CDB19841B089}">
      <dsp:nvSpPr>
        <dsp:cNvPr id="0" name=""/>
        <dsp:cNvSpPr/>
      </dsp:nvSpPr>
      <dsp:spPr>
        <a:xfrm>
          <a:off x="5279841" y="259492"/>
          <a:ext cx="2143961" cy="128637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5056" tIns="110275" rIns="105056" bIns="11027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3. Output a single cleaned CSV file</a:t>
          </a:r>
        </a:p>
      </dsp:txBody>
      <dsp:txXfrm>
        <a:off x="5279841" y="259492"/>
        <a:ext cx="2143961" cy="1286377"/>
      </dsp:txXfrm>
    </dsp:sp>
    <dsp:sp modelId="{44A774C7-1C0F-44CD-B2CC-0FE313FC64DF}">
      <dsp:nvSpPr>
        <dsp:cNvPr id="0" name=""/>
        <dsp:cNvSpPr/>
      </dsp:nvSpPr>
      <dsp:spPr>
        <a:xfrm>
          <a:off x="2147857" y="2636449"/>
          <a:ext cx="4625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511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66785" y="2679703"/>
        <a:ext cx="24655" cy="4931"/>
      </dsp:txXfrm>
    </dsp:sp>
    <dsp:sp modelId="{3A0820FA-0B06-4249-8A71-0546F233719E}">
      <dsp:nvSpPr>
        <dsp:cNvPr id="0" name=""/>
        <dsp:cNvSpPr/>
      </dsp:nvSpPr>
      <dsp:spPr>
        <a:xfrm>
          <a:off x="5695" y="2038980"/>
          <a:ext cx="2143961" cy="128637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5056" tIns="110275" rIns="105056" bIns="11027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4. Run another PySpark job to filter failed transactions</a:t>
          </a:r>
        </a:p>
      </dsp:txBody>
      <dsp:txXfrm>
        <a:off x="5695" y="2038980"/>
        <a:ext cx="2143961" cy="1286377"/>
      </dsp:txXfrm>
    </dsp:sp>
    <dsp:sp modelId="{E6D78CE4-5D72-4E49-8070-B9C1FAA3CD41}">
      <dsp:nvSpPr>
        <dsp:cNvPr id="0" name=""/>
        <dsp:cNvSpPr/>
      </dsp:nvSpPr>
      <dsp:spPr>
        <a:xfrm>
          <a:off x="4784930" y="2636449"/>
          <a:ext cx="4625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511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3858" y="2679703"/>
        <a:ext cx="24655" cy="4931"/>
      </dsp:txXfrm>
    </dsp:sp>
    <dsp:sp modelId="{3C921EA8-864E-4191-B09B-75D8F1131EFE}">
      <dsp:nvSpPr>
        <dsp:cNvPr id="0" name=""/>
        <dsp:cNvSpPr/>
      </dsp:nvSpPr>
      <dsp:spPr>
        <a:xfrm>
          <a:off x="2642768" y="2038980"/>
          <a:ext cx="2143961" cy="128637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5056" tIns="110275" rIns="105056" bIns="11027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5. Load result into Cloud SQL (MySQL)</a:t>
          </a:r>
        </a:p>
      </dsp:txBody>
      <dsp:txXfrm>
        <a:off x="2642768" y="2038980"/>
        <a:ext cx="2143961" cy="1286377"/>
      </dsp:txXfrm>
    </dsp:sp>
    <dsp:sp modelId="{E1EE2BE5-F560-4826-BF0A-4ED63C93F94D}">
      <dsp:nvSpPr>
        <dsp:cNvPr id="0" name=""/>
        <dsp:cNvSpPr/>
      </dsp:nvSpPr>
      <dsp:spPr>
        <a:xfrm>
          <a:off x="5279841" y="2038980"/>
          <a:ext cx="2143961" cy="12863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5056" tIns="110275" rIns="105056" bIns="11027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6. Analyze and visualize in BigQuery</a:t>
          </a:r>
        </a:p>
      </dsp:txBody>
      <dsp:txXfrm>
        <a:off x="5279841" y="2038980"/>
        <a:ext cx="2143961" cy="12863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FBC6A2-E920-45D2-A5D2-D157A1D2A0D4}">
      <dsp:nvSpPr>
        <dsp:cNvPr id="0" name=""/>
        <dsp:cNvSpPr/>
      </dsp:nvSpPr>
      <dsp:spPr>
        <a:xfrm>
          <a:off x="0" y="0"/>
          <a:ext cx="5943600" cy="691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Cloud Storage – to store input and intermediate CSV files</a:t>
          </a:r>
        </a:p>
      </dsp:txBody>
      <dsp:txXfrm>
        <a:off x="20250" y="20250"/>
        <a:ext cx="5139104" cy="650898"/>
      </dsp:txXfrm>
    </dsp:sp>
    <dsp:sp modelId="{B39B3F19-32FD-4BA8-9EAA-9133CDDD561D}">
      <dsp:nvSpPr>
        <dsp:cNvPr id="0" name=""/>
        <dsp:cNvSpPr/>
      </dsp:nvSpPr>
      <dsp:spPr>
        <a:xfrm>
          <a:off x="497776" y="817107"/>
          <a:ext cx="5943600" cy="691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08265"/>
                <a:satOff val="-221"/>
                <a:lumOff val="-464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08265"/>
                <a:satOff val="-221"/>
                <a:lumOff val="-464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508265"/>
                <a:satOff val="-221"/>
                <a:lumOff val="-464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Dataproc – to run PySpark jobs for processing</a:t>
          </a:r>
        </a:p>
      </dsp:txBody>
      <dsp:txXfrm>
        <a:off x="518026" y="837357"/>
        <a:ext cx="4955914" cy="650898"/>
      </dsp:txXfrm>
    </dsp:sp>
    <dsp:sp modelId="{2D8F74E7-8DFE-41A0-BCDC-F574FEFCBCCE}">
      <dsp:nvSpPr>
        <dsp:cNvPr id="0" name=""/>
        <dsp:cNvSpPr/>
      </dsp:nvSpPr>
      <dsp:spPr>
        <a:xfrm>
          <a:off x="988123" y="1634214"/>
          <a:ext cx="5943600" cy="691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016531"/>
                <a:satOff val="-441"/>
                <a:lumOff val="-928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16531"/>
                <a:satOff val="-441"/>
                <a:lumOff val="-9281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1016531"/>
                <a:satOff val="-441"/>
                <a:lumOff val="-9281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Cloud SQL (MySQL) – to store filtered transaction data</a:t>
          </a:r>
        </a:p>
      </dsp:txBody>
      <dsp:txXfrm>
        <a:off x="1008373" y="1654464"/>
        <a:ext cx="4963343" cy="650898"/>
      </dsp:txXfrm>
    </dsp:sp>
    <dsp:sp modelId="{297DE04A-F4F8-4627-A83A-9C58971091D4}">
      <dsp:nvSpPr>
        <dsp:cNvPr id="0" name=""/>
        <dsp:cNvSpPr/>
      </dsp:nvSpPr>
      <dsp:spPr>
        <a:xfrm>
          <a:off x="1485899" y="2451322"/>
          <a:ext cx="5943600" cy="691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524796"/>
                <a:satOff val="-662"/>
                <a:lumOff val="-1392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524796"/>
                <a:satOff val="-662"/>
                <a:lumOff val="-13921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1524796"/>
                <a:satOff val="-662"/>
                <a:lumOff val="-13921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BigQuery – for analysis and visualization</a:t>
          </a:r>
        </a:p>
      </dsp:txBody>
      <dsp:txXfrm>
        <a:off x="1506149" y="2471572"/>
        <a:ext cx="4955914" cy="650898"/>
      </dsp:txXfrm>
    </dsp:sp>
    <dsp:sp modelId="{C125BD0B-53A6-44EA-8703-F78E17B942B1}">
      <dsp:nvSpPr>
        <dsp:cNvPr id="0" name=""/>
        <dsp:cNvSpPr/>
      </dsp:nvSpPr>
      <dsp:spPr>
        <a:xfrm>
          <a:off x="5494190" y="529548"/>
          <a:ext cx="449409" cy="449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595307" y="529548"/>
        <a:ext cx="247175" cy="338180"/>
      </dsp:txXfrm>
    </dsp:sp>
    <dsp:sp modelId="{4AC01F89-A1D9-419C-A803-BAC3304772C5}">
      <dsp:nvSpPr>
        <dsp:cNvPr id="0" name=""/>
        <dsp:cNvSpPr/>
      </dsp:nvSpPr>
      <dsp:spPr>
        <a:xfrm>
          <a:off x="5991967" y="1346655"/>
          <a:ext cx="449409" cy="449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99087"/>
            <a:satOff val="-3108"/>
            <a:lumOff val="-1478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899087"/>
              <a:satOff val="-3108"/>
              <a:lumOff val="-147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093084" y="1346655"/>
        <a:ext cx="247175" cy="338180"/>
      </dsp:txXfrm>
    </dsp:sp>
    <dsp:sp modelId="{3DB7E82E-31B5-463F-B27C-8662918D8E6A}">
      <dsp:nvSpPr>
        <dsp:cNvPr id="0" name=""/>
        <dsp:cNvSpPr/>
      </dsp:nvSpPr>
      <dsp:spPr>
        <a:xfrm>
          <a:off x="6482314" y="2163763"/>
          <a:ext cx="449409" cy="449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798174"/>
            <a:satOff val="-6215"/>
            <a:lumOff val="-295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798174"/>
              <a:satOff val="-6215"/>
              <a:lumOff val="-29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583431" y="2163763"/>
        <a:ext cx="247175" cy="3381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80687-5E95-4D10-ACA7-5B02B079F378}">
      <dsp:nvSpPr>
        <dsp:cNvPr id="0" name=""/>
        <dsp:cNvSpPr/>
      </dsp:nvSpPr>
      <dsp:spPr>
        <a:xfrm>
          <a:off x="906" y="392657"/>
          <a:ext cx="3183294" cy="20213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01D957-B726-441A-872F-A559EB577DDF}">
      <dsp:nvSpPr>
        <dsp:cNvPr id="0" name=""/>
        <dsp:cNvSpPr/>
      </dsp:nvSpPr>
      <dsp:spPr>
        <a:xfrm>
          <a:off x="354606" y="728671"/>
          <a:ext cx="3183294" cy="20213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Job 1: Read all CSVs, drop NULL/blank rows, output merged CSV</a:t>
          </a:r>
        </a:p>
      </dsp:txBody>
      <dsp:txXfrm>
        <a:off x="413811" y="787876"/>
        <a:ext cx="3064884" cy="1902981"/>
      </dsp:txXfrm>
    </dsp:sp>
    <dsp:sp modelId="{481FD3A6-D1BB-4611-AB07-D9277C9FBD7F}">
      <dsp:nvSpPr>
        <dsp:cNvPr id="0" name=""/>
        <dsp:cNvSpPr/>
      </dsp:nvSpPr>
      <dsp:spPr>
        <a:xfrm>
          <a:off x="3891599" y="392657"/>
          <a:ext cx="3183294" cy="20213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B418FE-1F3E-49E6-AE9C-0920D83ACD43}">
      <dsp:nvSpPr>
        <dsp:cNvPr id="0" name=""/>
        <dsp:cNvSpPr/>
      </dsp:nvSpPr>
      <dsp:spPr>
        <a:xfrm>
          <a:off x="4245299" y="728671"/>
          <a:ext cx="3183294" cy="20213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Job 2: Read merged CSV, filter `status == Failed`, write to Cloud SQL</a:t>
          </a:r>
        </a:p>
      </dsp:txBody>
      <dsp:txXfrm>
        <a:off x="4304504" y="787876"/>
        <a:ext cx="3064884" cy="19029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9C6DF4-D70C-422F-9E4A-74721ADC9CBA}">
      <dsp:nvSpPr>
        <dsp:cNvPr id="0" name=""/>
        <dsp:cNvSpPr/>
      </dsp:nvSpPr>
      <dsp:spPr>
        <a:xfrm>
          <a:off x="100876" y="455876"/>
          <a:ext cx="604800" cy="6048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4390B7-72B9-44AE-BD86-6B67BC95E852}">
      <dsp:nvSpPr>
        <dsp:cNvPr id="0" name=""/>
        <dsp:cNvSpPr/>
      </dsp:nvSpPr>
      <dsp:spPr>
        <a:xfrm>
          <a:off x="198198" y="584484"/>
          <a:ext cx="350784" cy="3507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0EF43F-B433-4172-A990-F66B1AA71CDC}">
      <dsp:nvSpPr>
        <dsp:cNvPr id="0" name=""/>
        <dsp:cNvSpPr/>
      </dsp:nvSpPr>
      <dsp:spPr>
        <a:xfrm>
          <a:off x="804639" y="430994"/>
          <a:ext cx="2194868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Automated processing pipeline using GCP</a:t>
          </a:r>
        </a:p>
      </dsp:txBody>
      <dsp:txXfrm>
        <a:off x="804639" y="430994"/>
        <a:ext cx="2194868" cy="604800"/>
      </dsp:txXfrm>
    </dsp:sp>
    <dsp:sp modelId="{AC78B53A-5997-4D93-8087-579C097211D4}">
      <dsp:nvSpPr>
        <dsp:cNvPr id="0" name=""/>
        <dsp:cNvSpPr/>
      </dsp:nvSpPr>
      <dsp:spPr>
        <a:xfrm>
          <a:off x="1810048" y="1315418"/>
          <a:ext cx="604800" cy="6048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973B4-81E8-4E10-9D85-8CD61FB9400F}">
      <dsp:nvSpPr>
        <dsp:cNvPr id="0" name=""/>
        <dsp:cNvSpPr/>
      </dsp:nvSpPr>
      <dsp:spPr>
        <a:xfrm>
          <a:off x="1948811" y="1435100"/>
          <a:ext cx="350784" cy="3507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066069-A03E-4B53-8294-0DBC5C5676A3}">
      <dsp:nvSpPr>
        <dsp:cNvPr id="0" name=""/>
        <dsp:cNvSpPr/>
      </dsp:nvSpPr>
      <dsp:spPr>
        <a:xfrm>
          <a:off x="2735606" y="1581173"/>
          <a:ext cx="2113851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Reliable filtering of failed transactions for audit and compliance</a:t>
          </a:r>
        </a:p>
      </dsp:txBody>
      <dsp:txXfrm>
        <a:off x="2735606" y="1581173"/>
        <a:ext cx="2113851" cy="604800"/>
      </dsp:txXfrm>
    </dsp:sp>
    <dsp:sp modelId="{744AEC1F-3D70-4101-9C5F-CF60545DE2C6}">
      <dsp:nvSpPr>
        <dsp:cNvPr id="0" name=""/>
        <dsp:cNvSpPr/>
      </dsp:nvSpPr>
      <dsp:spPr>
        <a:xfrm>
          <a:off x="4452325" y="2413432"/>
          <a:ext cx="604800" cy="6048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7251D4-AF80-4FCA-A31B-EA0EEB27CE31}">
      <dsp:nvSpPr>
        <dsp:cNvPr id="0" name=""/>
        <dsp:cNvSpPr/>
      </dsp:nvSpPr>
      <dsp:spPr>
        <a:xfrm>
          <a:off x="4579334" y="2549801"/>
          <a:ext cx="350784" cy="3507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3D6E2-5912-432B-9A1C-742E262D4A10}">
      <dsp:nvSpPr>
        <dsp:cNvPr id="0" name=""/>
        <dsp:cNvSpPr/>
      </dsp:nvSpPr>
      <dsp:spPr>
        <a:xfrm>
          <a:off x="5129529" y="2450875"/>
          <a:ext cx="2101576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Seamless integration with </a:t>
          </a:r>
          <a:r>
            <a:rPr lang="en-US" sz="1600" kern="1200" dirty="0" err="1"/>
            <a:t>BigQuery</a:t>
          </a:r>
          <a:r>
            <a:rPr lang="en-US" sz="1600" kern="1200" dirty="0"/>
            <a:t> for reporting and dashboards</a:t>
          </a:r>
        </a:p>
      </dsp:txBody>
      <dsp:txXfrm>
        <a:off x="5129529" y="2450875"/>
        <a:ext cx="2101576" cy="60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7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4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2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7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7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6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8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1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3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95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7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Failed Banking Transaction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End-to-End Data Engineering Project on GCP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7D7B-3238-BD46-B57B-5A9DAB8C4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AABEAB-E26C-A5ED-7AD6-B99AA5485A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1500" y="1753825"/>
            <a:ext cx="8079581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builds a robust data pipeline to analyze failed banking transactions from 15 branches across 3 cities. Each branch generates 7 days of transaction data in CSV format, which is uploaded to Google Cloud Storage using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gsutil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single-node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Dataproc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cluster runs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jobs to clean the data—removing null and blank rows—and merges all files into a consolidated dataset. A follow-up job filters out failed transactions, which are stored in a Cloud SQL (MySQL) database.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structured data is then analyzed and visualized in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BigQuery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failure patterns, evaluate branch performance, and support data-driven operational improvements.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465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Project Overview</a:t>
            </a:r>
          </a:p>
        </p:txBody>
      </p:sp>
      <p:graphicFrame>
        <p:nvGraphicFramePr>
          <p:cNvPr id="70" name="Content Placeholder 2">
            <a:extLst>
              <a:ext uri="{FF2B5EF4-FFF2-40B4-BE49-F238E27FC236}">
                <a16:creationId xmlns:a16="http://schemas.microsoft.com/office/drawing/2014/main" id="{100F850A-26A2-7917-0B15-8803EF0E2B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16643"/>
              </p:ext>
            </p:extLst>
          </p:nvPr>
        </p:nvGraphicFramePr>
        <p:xfrm>
          <a:off x="856058" y="2440771"/>
          <a:ext cx="74294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6194-D485-9B0B-32C1-473A52926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9" y="499533"/>
            <a:ext cx="7777321" cy="313267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IMPLEMENTATION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ACEA9-0968-73E8-38A9-F0B816AF2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06" y="1034628"/>
            <a:ext cx="8065294" cy="5323839"/>
          </a:xfrm>
        </p:spPr>
        <p:txBody>
          <a:bodyPr>
            <a:normAutofit fontScale="62500" lnSpcReduction="20000"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1:create a bucket: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6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en-US" altLang="en-US" sz="26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gsutil</a:t>
            </a:r>
            <a:r>
              <a:rPr kumimoji="0" lang="en-US" altLang="en-US" sz="26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mb gs://revpro1-bucekt/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2: Upload Data to Cloud Storage: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gsutil</a:t>
            </a:r>
            <a:r>
              <a:rPr kumimoji="0" lang="en-US" altLang="en-US" sz="2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cp D:/p1-project/*.csv gs://revpro1-bucket/raw_csv_files/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Step-3:Uploading script python file to bucket for cleaning: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gsutil</a:t>
            </a:r>
            <a:r>
              <a:rPr kumimoji="0" lang="en-US" altLang="en-US" sz="26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cp D:/transaction_csv_files/clean.py gs://revpro1-bucket/scripts/clean_merge_data.py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Dataproc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managed service in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Cloud Platform (GCP)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allows you to easily run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Hadoop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Spark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other big data tools in a cloud environment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Step-4:creating a data proc cluster:</a:t>
            </a:r>
          </a:p>
          <a:p>
            <a:pPr algn="ctr"/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gcloud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dataproc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clusters create training-cluster --region=us-central1 --zone=us-central1-a ----single-node master-machine-type=n1-standard-2 --image-version=2.0-debian10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Step-5:submitting the job to retrieve cleaned data into bucket folder</a:t>
            </a:r>
          </a:p>
          <a:p>
            <a:pPr algn="ctr"/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gcloud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dataproc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jobs submit </a:t>
            </a:r>
            <a:r>
              <a:rPr lang="en-US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i="1">
                <a:latin typeface="Times New Roman" panose="02020603050405020304" pitchFamily="18" charset="0"/>
                <a:cs typeface="Times New Roman" panose="02020603050405020304" pitchFamily="18" charset="0"/>
              </a:rPr>
              <a:t>gs://revpro1-bucket/</a:t>
            </a:r>
            <a:r>
              <a:rPr lang="en-US" alt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scripts</a:t>
            </a:r>
            <a:r>
              <a:rPr lang="en-US" altLang="en-US" sz="2500" i="1">
                <a:latin typeface="Times New Roman" panose="02020603050405020304" pitchFamily="18" charset="0"/>
                <a:cs typeface="Times New Roman" panose="02020603050405020304" pitchFamily="18" charset="0"/>
              </a:rPr>
              <a:t>/clean.</a:t>
            </a:r>
            <a:r>
              <a:rPr lang="en-US" alt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 </a:t>
            </a:r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--cluster=training-cluster --region=us-central1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Step-6:Uploading script python file to bucket for filtering failed transactions: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gsutil</a:t>
            </a:r>
            <a:r>
              <a:rPr kumimoji="0" lang="en-US" altLang="en-US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D:/p1-project/filter_failed_txns.py  gs://banking_transaction/scripts/filter_failed_txns.py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730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B97C83-5252-D975-435C-5F3C05FBCBD6}"/>
              </a:ext>
            </a:extLst>
          </p:cNvPr>
          <p:cNvSpPr txBox="1"/>
          <p:nvPr/>
        </p:nvSpPr>
        <p:spPr>
          <a:xfrm>
            <a:off x="365760" y="375920"/>
            <a:ext cx="828040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Step-7: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submitting the job to retrieve FILTER data into bucket folder: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gcloud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dataproc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jobs submit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gs://banking_transaction/scripts/filter_failed_txns.py --cluster=training-cluster --region=us-central1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submitting the job the final folder is created with filtered failed transactions into the bucket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Step-8: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MySQL instance in Cloud SQL named transaction. Created a MySQL database named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transactiondb.Inside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it, created a table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failed_transactions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store filtered failed transaction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records.Data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inserted from the output of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filtering job for further analysis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Step-9-Create a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BigQuery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External Connection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 to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BigQuery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the GCP Console.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panel, click your project → Click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“Add Data”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“External data source”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Connection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Cloud SQL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 SQL instance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Choose your MySQL instance (e.g., banking)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projectdb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Connection 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test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 account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your credentials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creates a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BigQuery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connection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your Cloud SQL instance.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775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Data Flow Architecture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BA0487-87F2-4978-36ED-F247B507EB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656911"/>
              </p:ext>
            </p:extLst>
          </p:nvPr>
        </p:nvGraphicFramePr>
        <p:xfrm>
          <a:off x="856058" y="2440771"/>
          <a:ext cx="74294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GCP Services Used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420973BD-93A3-7A9D-CAFF-A8A45B5877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153156"/>
              </p:ext>
            </p:extLst>
          </p:nvPr>
        </p:nvGraphicFramePr>
        <p:xfrm>
          <a:off x="856059" y="2418820"/>
          <a:ext cx="74295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PySpark Jobs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4C0609-20D8-E578-D67F-0E098E693C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2976837"/>
              </p:ext>
            </p:extLst>
          </p:nvPr>
        </p:nvGraphicFramePr>
        <p:xfrm>
          <a:off x="856059" y="2418820"/>
          <a:ext cx="74295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Benefits and Outcomes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28C556-6EAC-CAD7-9E3D-33690D1E66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794046"/>
              </p:ext>
            </p:extLst>
          </p:nvPr>
        </p:nvGraphicFramePr>
        <p:xfrm>
          <a:off x="506413" y="1993900"/>
          <a:ext cx="8066087" cy="3765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Override1.xml><?xml version="1.0" encoding="utf-8"?>
<a:themeOverride xmlns:a="http://schemas.openxmlformats.org/drawingml/2006/main">
  <a:clrScheme name="Metropolitan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50B4C8"/>
    </a:accent1>
    <a:accent2>
      <a:srgbClr val="A8B97F"/>
    </a:accent2>
    <a:accent3>
      <a:srgbClr val="9B9256"/>
    </a:accent3>
    <a:accent4>
      <a:srgbClr val="657689"/>
    </a:accent4>
    <a:accent5>
      <a:srgbClr val="7A855D"/>
    </a:accent5>
    <a:accent6>
      <a:srgbClr val="84AC9D"/>
    </a:accent6>
    <a:hlink>
      <a:srgbClr val="2370CD"/>
    </a:hlink>
    <a:folHlink>
      <a:srgbClr val="877589"/>
    </a:folHlink>
  </a:clrScheme>
</a:themeOverride>
</file>

<file path=ppt/theme/themeOverride2.xml><?xml version="1.0" encoding="utf-8"?>
<a:themeOverride xmlns:a="http://schemas.openxmlformats.org/drawingml/2006/main">
  <a:clrScheme name="Metropolitan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50B4C8"/>
    </a:accent1>
    <a:accent2>
      <a:srgbClr val="A8B97F"/>
    </a:accent2>
    <a:accent3>
      <a:srgbClr val="9B9256"/>
    </a:accent3>
    <a:accent4>
      <a:srgbClr val="657689"/>
    </a:accent4>
    <a:accent5>
      <a:srgbClr val="7A855D"/>
    </a:accent5>
    <a:accent6>
      <a:srgbClr val="84AC9D"/>
    </a:accent6>
    <a:hlink>
      <a:srgbClr val="2370CD"/>
    </a:hlink>
    <a:folHlink>
      <a:srgbClr val="877589"/>
    </a:folHlink>
  </a:clrScheme>
</a:themeOverride>
</file>

<file path=ppt/theme/themeOverride3.xml><?xml version="1.0" encoding="utf-8"?>
<a:themeOverride xmlns:a="http://schemas.openxmlformats.org/drawingml/2006/main">
  <a:clrScheme name="Metropolitan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50B4C8"/>
    </a:accent1>
    <a:accent2>
      <a:srgbClr val="A8B97F"/>
    </a:accent2>
    <a:accent3>
      <a:srgbClr val="9B9256"/>
    </a:accent3>
    <a:accent4>
      <a:srgbClr val="657689"/>
    </a:accent4>
    <a:accent5>
      <a:srgbClr val="7A855D"/>
    </a:accent5>
    <a:accent6>
      <a:srgbClr val="84AC9D"/>
    </a:accent6>
    <a:hlink>
      <a:srgbClr val="2370CD"/>
    </a:hlink>
    <a:folHlink>
      <a:srgbClr val="877589"/>
    </a:folHlink>
  </a:clrScheme>
</a:themeOverride>
</file>

<file path=ppt/theme/themeOverride4.xml><?xml version="1.0" encoding="utf-8"?>
<a:themeOverride xmlns:a="http://schemas.openxmlformats.org/drawingml/2006/main">
  <a:clrScheme name="Metropolitan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50B4C8"/>
    </a:accent1>
    <a:accent2>
      <a:srgbClr val="A8B97F"/>
    </a:accent2>
    <a:accent3>
      <a:srgbClr val="9B9256"/>
    </a:accent3>
    <a:accent4>
      <a:srgbClr val="657689"/>
    </a:accent4>
    <a:accent5>
      <a:srgbClr val="7A855D"/>
    </a:accent5>
    <a:accent6>
      <a:srgbClr val="84AC9D"/>
    </a:accent6>
    <a:hlink>
      <a:srgbClr val="2370CD"/>
    </a:hlink>
    <a:folHlink>
      <a:srgbClr val="87758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728</Words>
  <Application>Microsoft Office PowerPoint</Application>
  <PresentationFormat>On-screen Show (4:3)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 Light</vt:lpstr>
      <vt:lpstr>Times New Roman</vt:lpstr>
      <vt:lpstr>Metropolitan</vt:lpstr>
      <vt:lpstr>Failed Banking Transaction Analysis</vt:lpstr>
      <vt:lpstr>Abstract</vt:lpstr>
      <vt:lpstr>Project Overview</vt:lpstr>
      <vt:lpstr>PROJECT IMPLEMENTATION</vt:lpstr>
      <vt:lpstr>PowerPoint Presentation</vt:lpstr>
      <vt:lpstr>Data Flow Architecture</vt:lpstr>
      <vt:lpstr>GCP Services Used</vt:lpstr>
      <vt:lpstr>PySpark Jobs Summary</vt:lpstr>
      <vt:lpstr>Benefits and Outcomes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Nikhilesh Kakkireni</dc:creator>
  <cp:keywords/>
  <dc:description>generated using python-pptx</dc:description>
  <cp:lastModifiedBy>Nikhilesh Kakkireni</cp:lastModifiedBy>
  <cp:revision>4</cp:revision>
  <dcterms:created xsi:type="dcterms:W3CDTF">2013-01-27T09:14:16Z</dcterms:created>
  <dcterms:modified xsi:type="dcterms:W3CDTF">2025-05-10T06:42:00Z</dcterms:modified>
  <cp:category/>
</cp:coreProperties>
</file>