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trike="noStrike" u="none">
              <a:solidFill>
                <a:srgbClr val="2c3e50"/>
              </a:solidFill>
              <a:uFillTx/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06CF73-6986-476F-A925-78C1391256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trike="noStrike" u="none">
              <a:solidFill>
                <a:srgbClr val="2c3e50"/>
              </a:solidFill>
              <a:uFillTx/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48D390-8686-4E37-AC28-A067B579EA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idnight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trike="noStrike" u="none">
              <a:solidFill>
                <a:srgbClr val="2c3e50"/>
              </a:solidFill>
              <a:uFillTx/>
              <a:latin typeface="Source Sans Pro Blac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2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9A29F0-3B1D-4DDA-94C5-F1BAF948E9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trike="noStrike" u="none">
              <a:solidFill>
                <a:srgbClr val="2c3e50"/>
              </a:solidFill>
              <a:uFillTx/>
              <a:latin typeface="Source Sans Pro Blac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C858E8-8B6F-4A74-AC3D-5F79AC4375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trike="noStrike" u="none">
                <a:solidFill>
                  <a:srgbClr val="ffffff"/>
                </a:solidFill>
                <a:uFillTx/>
                <a:latin typeface="Source Sans Pro Black"/>
              </a:rPr>
              <a:t>Click to edit the title text format</a:t>
            </a: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Click to edit the outline text format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2c3e50"/>
                </a:solidFill>
                <a:uFillTx/>
                <a:latin typeface="Source Sans Pro"/>
              </a:rPr>
              <a:t>Second Outline Level</a:t>
            </a:r>
            <a:endParaRPr b="0" lang="en-US" sz="2100" strike="noStrike" u="none">
              <a:solidFill>
                <a:srgbClr val="2c3e50"/>
              </a:solidFill>
              <a:uFillTx/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2c3e50"/>
                </a:solidFill>
                <a:uFillTx/>
                <a:latin typeface="Source Sans Pro"/>
              </a:rPr>
              <a:t>Third Outline Level</a:t>
            </a:r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2c3e50"/>
                </a:solidFill>
                <a:uFillTx/>
                <a:latin typeface="Source Sans Pro"/>
              </a:rPr>
              <a:t>Fourth Outline Level</a:t>
            </a:r>
            <a:endParaRPr b="0" lang="en-US" sz="1500" strike="noStrike" u="none">
              <a:solidFill>
                <a:srgbClr val="2c3e50"/>
              </a:solidFill>
              <a:uFillTx/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2c3e50"/>
                </a:solidFill>
                <a:uFillTx/>
                <a:latin typeface="Source Sans Pro"/>
              </a:rPr>
              <a:t>Fifth Outline Level</a:t>
            </a:r>
            <a:endParaRPr b="0" lang="en-US" sz="1500" strike="noStrike" u="none">
              <a:solidFill>
                <a:srgbClr val="2c3e50"/>
              </a:solidFill>
              <a:uFillTx/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2c3e50"/>
                </a:solidFill>
                <a:uFillTx/>
                <a:latin typeface="Source Sans Pro"/>
              </a:rPr>
              <a:t>Sixth Outline Level</a:t>
            </a:r>
            <a:endParaRPr b="0" lang="en-US" sz="1500" strike="noStrike" u="none">
              <a:solidFill>
                <a:srgbClr val="2c3e50"/>
              </a:solidFill>
              <a:uFillTx/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2c3e50"/>
                </a:solidFill>
                <a:uFillTx/>
                <a:latin typeface="Source Sans Pro"/>
              </a:rPr>
              <a:t>Seventh Outline Level</a:t>
            </a:r>
            <a:endParaRPr b="0" lang="en-US" sz="15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4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&lt;date/time&gt;</a:t>
            </a:r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&lt;footer&gt;</a:t>
            </a:r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9180000" y="5175000"/>
            <a:ext cx="720000" cy="45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fld id="{A2396DD8-CAAF-4DDA-86AD-3C046819E43C}" type="slidenum"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&lt;number&gt;</a:t>
            </a:fld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en-US" sz="2700" strike="noStrike" u="none">
                <a:solidFill>
                  <a:srgbClr val="ffffff"/>
                </a:solidFill>
                <a:uFillTx/>
                <a:latin typeface="Source Sans Pro Black"/>
              </a:rPr>
              <a:t>Click to edit the title text format</a:t>
            </a: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0">
              <a:spcAft>
                <a:spcPts val="655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Click to edit the outline text format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Second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Third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4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&lt;date/time&gt;</a:t>
            </a:r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5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&lt;footer&gt;</a:t>
            </a:r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6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fld id="{76ECF900-6A56-4463-8EAC-6917FBBBBFB9}" type="slidenum"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&lt;number&gt;</a:t>
            </a:fld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22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en-US" sz="1800" strike="noStrike" u="none">
              <a:solidFill>
                <a:srgbClr val="2c3e50"/>
              </a:solidFill>
              <a:uFillTx/>
              <a:latin typeface="Source Sans Pro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en-US" sz="2700" strike="noStrike" u="none">
                <a:solidFill>
                  <a:srgbClr val="2c3e50"/>
                </a:solidFill>
                <a:uFillTx/>
                <a:latin typeface="Source Sans Pro Black"/>
              </a:rPr>
              <a:t>Click to edit the title text format</a:t>
            </a:r>
            <a:endParaRPr b="1" lang="en-US" sz="2700" strike="noStrike" u="none">
              <a:solidFill>
                <a:srgbClr val="2c3e50"/>
              </a:solidFill>
              <a:uFillTx/>
              <a:latin typeface="Source Sans Pro Blac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0">
              <a:spcAft>
                <a:spcPts val="655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Click to edit the outline text format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Second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Third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Source Sans Pro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&lt;date/time&gt;</a:t>
            </a:r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8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&lt;footer&gt;</a:t>
            </a:r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9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trike="noStrike" u="none">
                <a:solidFill>
                  <a:srgbClr val="ffffff"/>
                </a:solidFill>
                <a:uFillTx/>
                <a:latin typeface="Source Sans Pro Black"/>
              </a:defRPr>
            </a:lvl1pPr>
          </a:lstStyle>
          <a:p>
            <a:pPr indent="0" algn="ctr">
              <a:buNone/>
            </a:pPr>
            <a:fld id="{DBD39E00-C3C7-4955-9270-32659A7525EF}" type="slidenum">
              <a:rPr b="1" lang="en-US" sz="1800" strike="noStrike" u="none">
                <a:solidFill>
                  <a:srgbClr val="ffffff"/>
                </a:solidFill>
                <a:uFillTx/>
                <a:latin typeface="Source Sans Pro Black"/>
              </a:rPr>
              <a:t>&lt;number&gt;</a:t>
            </a:fld>
            <a:endParaRPr b="1" lang="en-US" sz="18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2449080"/>
            <a:ext cx="9360000" cy="149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ja-JP" sz="2700" strike="noStrike" u="none">
                <a:solidFill>
                  <a:srgbClr val="ffffff"/>
                </a:solidFill>
                <a:uFillTx/>
                <a:latin typeface="Source Sans Pro Black"/>
              </a:rPr>
              <a:t>ベンフォードの法則テストデータ</a:t>
            </a:r>
            <a:br>
              <a:rPr sz="2700"/>
            </a:br>
            <a:r>
              <a:rPr b="1" lang="ja-JP" sz="2700" strike="noStrike" u="none">
                <a:solidFill>
                  <a:srgbClr val="ffffff"/>
                </a:solidFill>
                <a:uFillTx/>
                <a:latin typeface="Source Sans Pro Black"/>
              </a:rPr>
              <a:t>財務分析レポート</a:t>
            </a: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Source Sans Pro"/>
              </a:rPr>
              <a:t>2025</a:t>
            </a:r>
            <a:r>
              <a:rPr b="0" lang="ja-JP" sz="2200" strike="noStrike" u="none">
                <a:solidFill>
                  <a:srgbClr val="ffffff"/>
                </a:solidFill>
                <a:uFillTx/>
                <a:latin typeface="Source Sans Pro"/>
              </a:rPr>
              <a:t>年度監査資料</a:t>
            </a:r>
            <a:endParaRPr b="0" lang="en-US" sz="2200" strike="noStrike" u="none">
              <a:solidFill>
                <a:srgbClr val="ffffff"/>
              </a:solidFill>
              <a:uFillTx/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Aft>
                <a:spcPts val="1057"/>
              </a:spcAft>
              <a:buNone/>
            </a:pPr>
            <a:r>
              <a:rPr b="1" lang="en-US" sz="2700" strike="noStrike" u="none">
                <a:solidFill>
                  <a:srgbClr val="ffffff"/>
                </a:solidFill>
                <a:uFillTx/>
                <a:latin typeface="Source Sans Pro Black"/>
              </a:rPr>
              <a:t>2024</a:t>
            </a:r>
            <a:r>
              <a:rPr b="1" lang="ja-JP" sz="2700" strike="noStrike" u="none">
                <a:solidFill>
                  <a:srgbClr val="ffffff"/>
                </a:solidFill>
                <a:uFillTx/>
                <a:latin typeface="Source Sans Pro Black"/>
              </a:rPr>
              <a:t>年度売上実績</a:t>
            </a: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第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1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四半期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1,234,567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円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第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2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四半期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2,345,678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円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第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3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四半期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3,456,789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円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第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4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四半期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4,567,890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円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 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合計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11,604,924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円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前年比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112.5%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増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783CF7-5285-4A93-AA61-0D4CE08D92E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Aft>
                <a:spcPts val="1057"/>
              </a:spcAft>
              <a:buNone/>
            </a:pPr>
            <a:r>
              <a:rPr b="1" lang="ja-JP" sz="2700" strike="noStrike" u="none">
                <a:solidFill>
                  <a:srgbClr val="ffffff"/>
                </a:solidFill>
                <a:uFillTx/>
                <a:latin typeface="Source Sans Pro Black"/>
              </a:rPr>
              <a:t>主要経費項目</a:t>
            </a: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0">
              <a:spcAft>
                <a:spcPts val="1057"/>
              </a:spcAft>
              <a:buNone/>
            </a:pP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人件費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5,678,901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円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光熱費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987,654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円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賃料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1,876,543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円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通信費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234,567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円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交通費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345,678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円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消耗品費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456,789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円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AF12C5-8BC1-4CF2-995F-04E2A081AB5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Aft>
                <a:spcPts val="1057"/>
              </a:spcAft>
              <a:buNone/>
            </a:pPr>
            <a:r>
              <a:rPr b="1" lang="ja-JP" sz="2700" strike="noStrike" u="none">
                <a:solidFill>
                  <a:srgbClr val="ffffff"/>
                </a:solidFill>
                <a:uFillTx/>
                <a:latin typeface="Source Sans Pro Black"/>
              </a:rPr>
              <a:t>監査対象取引一覧</a:t>
            </a:r>
            <a:endParaRPr b="1" lang="en-US" sz="2700" strike="noStrike" u="none">
              <a:solidFill>
                <a:srgbClr val="ffffff"/>
              </a:solidFill>
              <a:uFillTx/>
              <a:latin typeface="Source Sans Pro Blac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取引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ID: 7891011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金額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8901234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円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手数料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123456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円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税額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789012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円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純利益</a:t>
            </a:r>
            <a:r>
              <a:rPr b="1" lang="en-US" sz="2400" strike="noStrike" u="none">
                <a:solidFill>
                  <a:srgbClr val="2c3e50"/>
                </a:solidFill>
                <a:uFillTx/>
                <a:latin typeface="Source Sans Pro Semibold"/>
              </a:rPr>
              <a:t>: 6789876</a:t>
            </a:r>
            <a:r>
              <a:rPr b="1" lang="ja-JP" sz="2400" strike="noStrike" u="none">
                <a:solidFill>
                  <a:srgbClr val="2c3e50"/>
                </a:solidFill>
                <a:uFillTx/>
                <a:latin typeface="Source Sans Pro Semibold"/>
              </a:rPr>
              <a:t>円</a:t>
            </a:r>
            <a:endParaRPr b="1" lang="en-US" sz="2400" strike="noStrike" u="none">
              <a:solidFill>
                <a:srgbClr val="2c3e50"/>
              </a:solidFill>
              <a:uFillTx/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F11CBA-920C-46F2-9FE6-04B56BB9C80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US" sz="2700" strike="noStrike" u="none">
              <a:solidFill>
                <a:srgbClr val="2c3e50"/>
              </a:solidFill>
              <a:uFillTx/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F9C209-506B-41B0-A337-B76E456701D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LibreOffice/24.8.7.2$Linux_X86_64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2025-07-02T01:15:45Z</dcterms:created>
  <dc:creator/>
  <dc:description/>
  <dc:language>ja-JP</dc:language>
  <cp:lastModifiedBy/>
  <dcterms:modified xsi:type="dcterms:W3CDTF">2025-07-02T01:22:43Z</dcterms:modified>
  <cp:revision>5</cp:revision>
  <dc:subject/>
  <dc:title>Midnightblue</dc:title>
</cp:coreProperties>
</file>