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2000263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Министерство образования и науки РФ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 «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Глазовский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государственный педагогический институт им. В. Г. Короленко»</a:t>
            </a:r>
            <a:r>
              <a:rPr lang="ru-RU" dirty="0" smtClean="0">
                <a:latin typeface="+mj-lt"/>
                <a:cs typeface="Times New Roman" pitchFamily="18" charset="0"/>
              </a:rPr>
              <a:t/>
            </a:r>
            <a:br>
              <a:rPr lang="ru-RU" dirty="0" smtClean="0">
                <a:latin typeface="+mj-lt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2357430"/>
            <a:ext cx="7358114" cy="14287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Отчет по </a:t>
            </a:r>
            <a:r>
              <a:rPr lang="ru-RU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учебной </a:t>
            </a: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практике</a:t>
            </a:r>
            <a:endParaRPr lang="ru-RU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ПМ </a:t>
            </a:r>
            <a:r>
              <a:rPr lang="ru-RU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03 Участие в интеграции программных модулей</a:t>
            </a:r>
            <a:endParaRPr lang="ru-RU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00760" y="4857760"/>
            <a:ext cx="2643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43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Ананяна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Артёма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6215082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Глазов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Целью работы является разработать </a:t>
            </a:r>
            <a:r>
              <a:rPr lang="ru-RU" dirty="0"/>
              <a:t>игру, </a:t>
            </a:r>
            <a:r>
              <a:rPr lang="ru-RU" dirty="0" smtClean="0"/>
              <a:t>для логики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642918"/>
            <a:ext cx="8229600" cy="4071966"/>
          </a:xfrm>
        </p:spPr>
        <p:txBody>
          <a:bodyPr/>
          <a:lstStyle/>
          <a:p>
            <a:pPr>
              <a:buNone/>
            </a:pPr>
            <a:r>
              <a:rPr lang="ru-RU" b="1" dirty="0"/>
              <a:t>Введение</a:t>
            </a:r>
          </a:p>
          <a:p>
            <a:pPr>
              <a:buNone/>
            </a:pPr>
            <a:r>
              <a:rPr lang="ru-RU" dirty="0"/>
              <a:t>	Игра  </a:t>
            </a:r>
            <a:r>
              <a:rPr lang="ru-RU" dirty="0" smtClean="0"/>
              <a:t>разработана для логики.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4086860" cy="424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2071678"/>
            <a:ext cx="7429552" cy="2071702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Программа должна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развивать логики, терпение,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обогащать лексический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запас,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2325" y="1600200"/>
            <a:ext cx="37593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Снимки экрана игры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2786050" cy="29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285860"/>
            <a:ext cx="2857520" cy="299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Поставленные задачи на время учебной практики были выполнены: анализировать проектную и техническую документацию на уровне взаимодействия компонент программного обеспечения; проектирование и разработка ПО; разработка требований к информационной системе; проектирование и разработка пользовательского интерфейса ИС; тестирование ПО.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19002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66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98</Words>
  <Application>Microsoft Office PowerPoint</Application>
  <PresentationFormat>Экран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им. В. Г. Короленко» </vt:lpstr>
      <vt:lpstr>Цель</vt:lpstr>
      <vt:lpstr>Слайд 3</vt:lpstr>
      <vt:lpstr>Задачи</vt:lpstr>
      <vt:lpstr>Блок-схема</vt:lpstr>
      <vt:lpstr>Снимки экрана игры</vt:lpstr>
      <vt:lpstr>Заключение</vt:lpstr>
      <vt:lpstr>Слайд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им. В. Г. Короленко»</dc:title>
  <dc:creator>Студенты</dc:creator>
  <cp:lastModifiedBy>Студенты</cp:lastModifiedBy>
  <cp:revision>5</cp:revision>
  <dcterms:created xsi:type="dcterms:W3CDTF">2019-03-21T12:24:53Z</dcterms:created>
  <dcterms:modified xsi:type="dcterms:W3CDTF">2019-03-22T10:44:32Z</dcterms:modified>
</cp:coreProperties>
</file>