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28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50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3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1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3EFD-67B2-4071-8866-86821D449385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AC06-7E2C-4C2F-B12B-5EB29C4EB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DB02A-2C70-449F-8F99-E51D82A6BDEA}"/>
              </a:ext>
            </a:extLst>
          </p:cNvPr>
          <p:cNvSpPr txBox="1"/>
          <p:nvPr/>
        </p:nvSpPr>
        <p:spPr>
          <a:xfrm>
            <a:off x="1948648" y="585927"/>
            <a:ext cx="829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プロジェクト憲章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62768E-9C93-47D0-8154-1A0B16687D58}"/>
              </a:ext>
            </a:extLst>
          </p:cNvPr>
          <p:cNvSpPr txBox="1"/>
          <p:nvPr/>
        </p:nvSpPr>
        <p:spPr>
          <a:xfrm>
            <a:off x="976542" y="2228295"/>
            <a:ext cx="10235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ja-JP" altLang="en-US" sz="2400" dirty="0"/>
              <a:t>期限は絶対に守りましょう（スケジュール遅れは許しません）</a:t>
            </a:r>
            <a:endParaRPr kumimoji="1" lang="en-US" altLang="ja-JP" sz="2400" dirty="0"/>
          </a:p>
          <a:p>
            <a:pPr marL="342900" indent="-342900">
              <a:buAutoNum type="arabicPlain"/>
            </a:pPr>
            <a:endParaRPr kumimoji="1" lang="en-US" altLang="ja-JP" sz="2400" dirty="0"/>
          </a:p>
          <a:p>
            <a:pPr marL="342900" indent="-342900">
              <a:buAutoNum type="arabicPlain"/>
            </a:pPr>
            <a:r>
              <a:rPr lang="ja-JP" altLang="en-US" sz="2400" dirty="0"/>
              <a:t>ふざけてもいいけどやることはちゃんとやりましょう。</a:t>
            </a:r>
            <a:endParaRPr lang="en-US" altLang="ja-JP" sz="2400" dirty="0"/>
          </a:p>
          <a:p>
            <a:pPr marL="342900" indent="-342900">
              <a:buAutoNum type="arabicPlain"/>
            </a:pPr>
            <a:endParaRPr kumimoji="1" lang="en-US" altLang="ja-JP" sz="2400" dirty="0"/>
          </a:p>
          <a:p>
            <a:pPr marL="342900" indent="-342900">
              <a:buAutoNum type="arabicPlain"/>
            </a:pPr>
            <a:r>
              <a:rPr kumimoji="1" lang="ja-JP" altLang="en-US" sz="2400" dirty="0"/>
              <a:t>どうしても出来ない仕事があれば相談しましょう。</a:t>
            </a:r>
            <a:endParaRPr kumimoji="1" lang="en-US" altLang="ja-JP" sz="2400" dirty="0"/>
          </a:p>
          <a:p>
            <a:pPr marL="342900" indent="-342900">
              <a:buAutoNum type="arabicPlain"/>
            </a:pPr>
            <a:endParaRPr lang="en-US" altLang="ja-JP" sz="2400" dirty="0"/>
          </a:p>
          <a:p>
            <a:pPr marL="342900" indent="-342900">
              <a:buAutoNum type="arabicPlain"/>
            </a:pPr>
            <a:r>
              <a:rPr kumimoji="1" lang="ja-JP" altLang="en-US" sz="2400" dirty="0"/>
              <a:t>リーダーの言うことは聞きましょう</a:t>
            </a:r>
            <a:endParaRPr kumimoji="1" lang="en-US" altLang="ja-JP" sz="2400" dirty="0"/>
          </a:p>
          <a:p>
            <a:pPr marL="342900" indent="-342900">
              <a:buAutoNum type="arabicPlain"/>
            </a:pPr>
            <a:endParaRPr lang="en-US" altLang="ja-JP" sz="2400" dirty="0"/>
          </a:p>
          <a:p>
            <a:pPr marL="342900" indent="-342900">
              <a:buAutoNum type="arabicPlain"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を守れない人はクビにします。</a:t>
            </a:r>
          </a:p>
        </p:txBody>
      </p:sp>
    </p:spTree>
    <p:extLst>
      <p:ext uri="{BB962C8B-B14F-4D97-AF65-F5344CB8AC3E}">
        <p14:creationId xmlns:p14="http://schemas.microsoft.com/office/powerpoint/2010/main" val="42414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姫野　マリ</dc:creator>
  <cp:lastModifiedBy>reiji kakoi</cp:lastModifiedBy>
  <cp:revision>3</cp:revision>
  <dcterms:created xsi:type="dcterms:W3CDTF">2019-07-31T00:24:32Z</dcterms:created>
  <dcterms:modified xsi:type="dcterms:W3CDTF">2019-08-02T06:56:05Z</dcterms:modified>
</cp:coreProperties>
</file>