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1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06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91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08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218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96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6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84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8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2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4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5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46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906E81-2588-4A67-B0A1-CCAA73920AE5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57A42B-3637-4C4A-9233-8809E610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36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3210588"/>
          </a:xfrm>
        </p:spPr>
        <p:txBody>
          <a:bodyPr/>
          <a:lstStyle/>
          <a:p>
            <a:r>
              <a:rPr lang="it-IT" dirty="0" smtClean="0"/>
              <a:t>Horror Arena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0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030" y="201935"/>
            <a:ext cx="8534400" cy="1507067"/>
          </a:xfrm>
        </p:spPr>
        <p:txBody>
          <a:bodyPr/>
          <a:lstStyle/>
          <a:p>
            <a:r>
              <a:rPr lang="it-IT" dirty="0" err="1" smtClean="0"/>
              <a:t>Selling</a:t>
            </a:r>
            <a:r>
              <a:rPr lang="it-IT" dirty="0" smtClean="0"/>
              <a:t> Point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51588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>
                <a:solidFill>
                  <a:schemeClr val="tx1"/>
                </a:solidFill>
              </a:rPr>
              <a:t>Adrenalinic</a:t>
            </a:r>
            <a:r>
              <a:rPr lang="it-IT" dirty="0" smtClean="0">
                <a:solidFill>
                  <a:schemeClr val="tx1"/>
                </a:solidFill>
              </a:rPr>
              <a:t> and Fast </a:t>
            </a:r>
            <a:r>
              <a:rPr lang="it-IT" dirty="0" err="1" smtClean="0">
                <a:solidFill>
                  <a:schemeClr val="tx1"/>
                </a:solidFill>
              </a:rPr>
              <a:t>Paced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tx1"/>
                </a:solidFill>
              </a:rPr>
              <a:t>As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every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fighting</a:t>
            </a:r>
            <a:r>
              <a:rPr lang="it-IT" dirty="0" smtClean="0">
                <a:solidFill>
                  <a:schemeClr val="tx1"/>
                </a:solidFill>
              </a:rPr>
              <a:t> game </a:t>
            </a:r>
            <a:r>
              <a:rPr lang="it-IT" dirty="0" err="1" smtClean="0">
                <a:solidFill>
                  <a:schemeClr val="tx1"/>
                </a:solidFill>
              </a:rPr>
              <a:t>your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reflexes</a:t>
            </a:r>
            <a:r>
              <a:rPr lang="it-IT" dirty="0" smtClean="0">
                <a:solidFill>
                  <a:schemeClr val="tx1"/>
                </a:solidFill>
              </a:rPr>
              <a:t> and </a:t>
            </a:r>
            <a:r>
              <a:rPr lang="it-IT" dirty="0" err="1" smtClean="0">
                <a:solidFill>
                  <a:schemeClr val="tx1"/>
                </a:solidFill>
              </a:rPr>
              <a:t>your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reaction</a:t>
            </a:r>
            <a:r>
              <a:rPr lang="it-IT" dirty="0" smtClean="0">
                <a:solidFill>
                  <a:schemeClr val="tx1"/>
                </a:solidFill>
              </a:rPr>
              <a:t> time </a:t>
            </a:r>
            <a:r>
              <a:rPr lang="it-IT" dirty="0" err="1" smtClean="0">
                <a:solidFill>
                  <a:schemeClr val="tx1"/>
                </a:solidFill>
              </a:rPr>
              <a:t>will</a:t>
            </a:r>
            <a:r>
              <a:rPr lang="it-IT" dirty="0" smtClean="0">
                <a:solidFill>
                  <a:schemeClr val="tx1"/>
                </a:solidFill>
              </a:rPr>
              <a:t> be </a:t>
            </a:r>
            <a:r>
              <a:rPr lang="it-IT" dirty="0" err="1" smtClean="0">
                <a:solidFill>
                  <a:schemeClr val="tx1"/>
                </a:solidFill>
              </a:rPr>
              <a:t>hardly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tested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by </a:t>
            </a:r>
            <a:r>
              <a:rPr lang="it-IT" dirty="0" err="1" smtClean="0">
                <a:solidFill>
                  <a:schemeClr val="tx1"/>
                </a:solidFill>
              </a:rPr>
              <a:t>your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opponent</a:t>
            </a:r>
            <a:endParaRPr lang="it-IT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>
                <a:solidFill>
                  <a:schemeClr val="tx1"/>
                </a:solidFill>
              </a:rPr>
              <a:t>Multiplayer 1 Vs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tx1"/>
                </a:solidFill>
              </a:rPr>
              <a:t>Gather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your</a:t>
            </a:r>
            <a:r>
              <a:rPr lang="it-IT" dirty="0" smtClean="0">
                <a:solidFill>
                  <a:schemeClr val="tx1"/>
                </a:solidFill>
              </a:rPr>
              <a:t> friends for </a:t>
            </a:r>
            <a:r>
              <a:rPr lang="it-IT" dirty="0" err="1" smtClean="0">
                <a:solidFill>
                  <a:schemeClr val="tx1"/>
                </a:solidFill>
              </a:rPr>
              <a:t>have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fun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togheter</a:t>
            </a:r>
            <a:r>
              <a:rPr lang="it-IT" dirty="0" smtClean="0">
                <a:solidFill>
                  <a:schemeClr val="tx1"/>
                </a:solidFill>
              </a:rPr>
              <a:t> (or for decide </a:t>
            </a:r>
            <a:r>
              <a:rPr lang="it-IT" dirty="0" err="1" smtClean="0">
                <a:solidFill>
                  <a:schemeClr val="tx1"/>
                </a:solidFill>
              </a:rPr>
              <a:t>who’s</a:t>
            </a:r>
            <a:r>
              <a:rPr lang="it-IT" dirty="0" smtClean="0">
                <a:solidFill>
                  <a:schemeClr val="tx1"/>
                </a:solidFill>
              </a:rPr>
              <a:t> gonna </a:t>
            </a:r>
            <a:r>
              <a:rPr lang="it-IT" dirty="0" err="1" smtClean="0">
                <a:solidFill>
                  <a:schemeClr val="tx1"/>
                </a:solidFill>
              </a:rPr>
              <a:t>pay</a:t>
            </a:r>
            <a:r>
              <a:rPr lang="it-IT" dirty="0" smtClean="0">
                <a:solidFill>
                  <a:schemeClr val="tx1"/>
                </a:solidFill>
              </a:rPr>
              <a:t> for the </a:t>
            </a:r>
            <a:r>
              <a:rPr lang="it-IT" dirty="0" err="1" smtClean="0">
                <a:solidFill>
                  <a:schemeClr val="tx1"/>
                </a:solidFill>
              </a:rPr>
              <a:t>drinks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tonight</a:t>
            </a:r>
            <a:r>
              <a:rPr lang="it-IT" dirty="0" smtClean="0">
                <a:solidFill>
                  <a:schemeClr val="tx1"/>
                </a:solidFill>
              </a:rPr>
              <a:t>) in the ultimate </a:t>
            </a:r>
            <a:r>
              <a:rPr lang="it-IT" dirty="0" err="1" smtClean="0">
                <a:solidFill>
                  <a:schemeClr val="tx1"/>
                </a:solidFill>
              </a:rPr>
              <a:t>Tournament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>
                <a:solidFill>
                  <a:schemeClr val="tx1"/>
                </a:solidFill>
              </a:rPr>
              <a:t>Many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different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Characters</a:t>
            </a:r>
            <a:r>
              <a:rPr lang="it-IT" dirty="0" smtClean="0">
                <a:solidFill>
                  <a:schemeClr val="tx1"/>
                </a:solidFill>
              </a:rPr>
              <a:t> with </a:t>
            </a:r>
            <a:r>
              <a:rPr lang="it-IT" dirty="0" err="1" smtClean="0">
                <a:solidFill>
                  <a:schemeClr val="tx1"/>
                </a:solidFill>
              </a:rPr>
              <a:t>different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</a:t>
            </a:r>
            <a:r>
              <a:rPr lang="it-IT" dirty="0" err="1" smtClean="0">
                <a:solidFill>
                  <a:schemeClr val="tx1"/>
                </a:solidFill>
              </a:rPr>
              <a:t>ove</a:t>
            </a:r>
            <a:r>
              <a:rPr lang="it-IT" dirty="0" smtClean="0">
                <a:solidFill>
                  <a:schemeClr val="tx1"/>
                </a:solidFill>
              </a:rPr>
              <a:t>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tx1"/>
                </a:solidFill>
              </a:rPr>
              <a:t>Inspired</a:t>
            </a:r>
            <a:r>
              <a:rPr lang="it-IT" dirty="0" smtClean="0">
                <a:solidFill>
                  <a:schemeClr val="tx1"/>
                </a:solidFill>
              </a:rPr>
              <a:t> by the </a:t>
            </a:r>
            <a:r>
              <a:rPr lang="it-IT" dirty="0" err="1" smtClean="0">
                <a:solidFill>
                  <a:schemeClr val="tx1"/>
                </a:solidFill>
              </a:rPr>
              <a:t>creepiest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Gothic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setting</a:t>
            </a:r>
            <a:r>
              <a:rPr lang="it-IT" dirty="0" smtClean="0">
                <a:solidFill>
                  <a:schemeClr val="tx1"/>
                </a:solidFill>
              </a:rPr>
              <a:t> ,and </a:t>
            </a:r>
            <a:r>
              <a:rPr lang="it-IT" dirty="0" err="1" smtClean="0">
                <a:solidFill>
                  <a:schemeClr val="tx1"/>
                </a:solidFill>
              </a:rPr>
              <a:t>reinterpreted</a:t>
            </a:r>
            <a:r>
              <a:rPr lang="it-IT" dirty="0" smtClean="0">
                <a:solidFill>
                  <a:schemeClr val="tx1"/>
                </a:solidFill>
              </a:rPr>
              <a:t> with a Sci-Fi twist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>
                <a:solidFill>
                  <a:schemeClr val="tx1"/>
                </a:solidFill>
              </a:rPr>
              <a:t>Old</a:t>
            </a:r>
            <a:r>
              <a:rPr lang="it-IT" dirty="0" smtClean="0">
                <a:solidFill>
                  <a:schemeClr val="tx1"/>
                </a:solidFill>
              </a:rPr>
              <a:t> School </a:t>
            </a:r>
            <a:r>
              <a:rPr lang="it-IT" dirty="0" err="1" smtClean="0">
                <a:solidFill>
                  <a:schemeClr val="tx1"/>
                </a:solidFill>
              </a:rPr>
              <a:t>looking</a:t>
            </a:r>
            <a:r>
              <a:rPr lang="it-IT" dirty="0" smtClean="0">
                <a:solidFill>
                  <a:schemeClr val="tx1"/>
                </a:solidFill>
              </a:rPr>
              <a:t> game.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chemeClr val="tx1"/>
                </a:solidFill>
              </a:rPr>
              <a:t>Pounch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someone</a:t>
            </a:r>
            <a:r>
              <a:rPr lang="it-IT" dirty="0" smtClean="0">
                <a:solidFill>
                  <a:schemeClr val="tx1"/>
                </a:solidFill>
              </a:rPr>
              <a:t> in the face </a:t>
            </a:r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never</a:t>
            </a:r>
            <a:r>
              <a:rPr lang="it-IT" dirty="0" smtClean="0">
                <a:solidFill>
                  <a:schemeClr val="tx1"/>
                </a:solidFill>
              </a:rPr>
              <a:t> out of style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052863" cy="910989"/>
          </a:xfrm>
        </p:spPr>
        <p:txBody>
          <a:bodyPr/>
          <a:lstStyle/>
          <a:p>
            <a:r>
              <a:rPr lang="it-IT" dirty="0" err="1" smtClean="0"/>
              <a:t>Overall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4210" y="2047164"/>
            <a:ext cx="11052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Instructions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Character’s</a:t>
            </a:r>
            <a:r>
              <a:rPr lang="it-IT" dirty="0" smtClean="0"/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game Pause menu (for go back to the </a:t>
            </a:r>
            <a:r>
              <a:rPr lang="it-IT" dirty="0" err="1" smtClean="0"/>
              <a:t>main</a:t>
            </a:r>
            <a:r>
              <a:rPr lang="it-IT" dirty="0" smtClean="0"/>
              <a:t> menu)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Quit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3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Maps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7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Characters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2 minutes </a:t>
            </a:r>
            <a:r>
              <a:rPr lang="it-IT" dirty="0" err="1" smtClean="0"/>
              <a:t>rounds</a:t>
            </a:r>
            <a:r>
              <a:rPr lang="it-IT" dirty="0" smtClean="0"/>
              <a:t> (default) or </a:t>
            </a:r>
            <a:r>
              <a:rPr lang="it-IT" dirty="0" err="1" smtClean="0"/>
              <a:t>personalised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3D Graphics and </a:t>
            </a:r>
            <a:r>
              <a:rPr lang="it-IT" dirty="0" err="1" smtClean="0"/>
              <a:t>settings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283822"/>
            <a:ext cx="8534400" cy="1507067"/>
          </a:xfrm>
        </p:spPr>
        <p:txBody>
          <a:bodyPr/>
          <a:lstStyle/>
          <a:p>
            <a:r>
              <a:rPr lang="it-IT" dirty="0" smtClean="0"/>
              <a:t>Game </a:t>
            </a:r>
            <a:r>
              <a:rPr lang="it-IT" dirty="0" err="1" smtClean="0"/>
              <a:t>mechanics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4212" y="2361063"/>
            <a:ext cx="93332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Controls</a:t>
            </a:r>
            <a:r>
              <a:rPr lang="it-IT" dirty="0" smtClean="0"/>
              <a:t> for Player 1:</a:t>
            </a:r>
          </a:p>
          <a:p>
            <a:endParaRPr lang="it-IT" dirty="0"/>
          </a:p>
          <a:p>
            <a:r>
              <a:rPr lang="it-IT" dirty="0" smtClean="0"/>
              <a:t>W,A,S,D = </a:t>
            </a:r>
            <a:r>
              <a:rPr lang="it-IT" dirty="0" err="1" smtClean="0"/>
              <a:t>Movement</a:t>
            </a:r>
            <a:r>
              <a:rPr lang="it-IT" dirty="0"/>
              <a:t>	</a:t>
            </a:r>
            <a:r>
              <a:rPr lang="it-IT" dirty="0" smtClean="0"/>
              <a:t>F = </a:t>
            </a:r>
            <a:r>
              <a:rPr lang="it-IT" dirty="0" err="1" smtClean="0"/>
              <a:t>Pounch</a:t>
            </a:r>
            <a:r>
              <a:rPr lang="it-IT" dirty="0" smtClean="0"/>
              <a:t>	G = </a:t>
            </a:r>
            <a:r>
              <a:rPr lang="it-IT" dirty="0" err="1" smtClean="0"/>
              <a:t>Block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Controls</a:t>
            </a:r>
            <a:r>
              <a:rPr lang="it-IT" dirty="0" smtClean="0"/>
              <a:t> for Player 2:</a:t>
            </a:r>
          </a:p>
          <a:p>
            <a:endParaRPr lang="it-IT" dirty="0" smtClean="0"/>
          </a:p>
          <a:p>
            <a:r>
              <a:rPr lang="it-IT" dirty="0" err="1" smtClean="0"/>
              <a:t>Arrows</a:t>
            </a:r>
            <a:r>
              <a:rPr lang="it-IT" dirty="0" smtClean="0"/>
              <a:t> = </a:t>
            </a:r>
            <a:r>
              <a:rPr lang="it-IT" dirty="0" err="1" smtClean="0"/>
              <a:t>Movement</a:t>
            </a:r>
            <a:r>
              <a:rPr lang="it-IT" dirty="0" smtClean="0"/>
              <a:t>	4 = </a:t>
            </a:r>
            <a:r>
              <a:rPr lang="it-IT" dirty="0" err="1" smtClean="0"/>
              <a:t>Pounch</a:t>
            </a:r>
            <a:r>
              <a:rPr lang="it-IT" dirty="0" smtClean="0"/>
              <a:t>	5 = </a:t>
            </a:r>
            <a:r>
              <a:rPr lang="it-IT" dirty="0" err="1" smtClean="0"/>
              <a:t>Block</a:t>
            </a:r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Mechanics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Best of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matches</a:t>
            </a:r>
            <a:r>
              <a:rPr lang="it-IT" dirty="0" smtClean="0"/>
              <a:t> (default) or </a:t>
            </a:r>
            <a:r>
              <a:rPr lang="it-IT" dirty="0" err="1" smtClean="0"/>
              <a:t>personalised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Clear HUD </a:t>
            </a:r>
            <a:r>
              <a:rPr lang="it-IT" dirty="0" err="1" smtClean="0"/>
              <a:t>showing</a:t>
            </a:r>
            <a:r>
              <a:rPr lang="it-IT" dirty="0" smtClean="0"/>
              <a:t>: </a:t>
            </a:r>
            <a:r>
              <a:rPr lang="it-IT" dirty="0" err="1" smtClean="0"/>
              <a:t>Health</a:t>
            </a:r>
            <a:r>
              <a:rPr lang="it-IT" dirty="0" smtClean="0"/>
              <a:t> Bar,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won’s</a:t>
            </a:r>
            <a:r>
              <a:rPr lang="it-IT" dirty="0" smtClean="0"/>
              <a:t> </a:t>
            </a:r>
            <a:r>
              <a:rPr lang="it-IT" dirty="0" err="1" smtClean="0"/>
              <a:t>rounds</a:t>
            </a:r>
            <a:r>
              <a:rPr lang="it-IT" dirty="0" smtClean="0"/>
              <a:t> and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1382" y="256526"/>
            <a:ext cx="8534400" cy="1507067"/>
          </a:xfrm>
        </p:spPr>
        <p:txBody>
          <a:bodyPr/>
          <a:lstStyle/>
          <a:p>
            <a:r>
              <a:rPr lang="it-IT" dirty="0" err="1" smtClean="0"/>
              <a:t>Attraction</a:t>
            </a:r>
            <a:r>
              <a:rPr lang="it-IT" dirty="0" smtClean="0"/>
              <a:t> mode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61382" y="1763593"/>
            <a:ext cx="994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Brief </a:t>
            </a:r>
            <a:r>
              <a:rPr lang="it-IT" dirty="0" err="1" smtClean="0"/>
              <a:t>Gameplay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20 </a:t>
            </a:r>
            <a:r>
              <a:rPr lang="it-IT" dirty="0" err="1" smtClean="0"/>
              <a:t>seconds</a:t>
            </a:r>
            <a:r>
              <a:rPr lang="it-IT" dirty="0" smtClean="0"/>
              <a:t> of </a:t>
            </a:r>
            <a:r>
              <a:rPr lang="it-IT" dirty="0" err="1" smtClean="0"/>
              <a:t>inactivit</a:t>
            </a:r>
            <a:r>
              <a:rPr lang="it-IT" dirty="0" smtClean="0"/>
              <a:t> </a:t>
            </a:r>
            <a:r>
              <a:rPr lang="it-IT" dirty="0" err="1" smtClean="0"/>
              <a:t>recorded</a:t>
            </a:r>
            <a:r>
              <a:rPr lang="it-IT" dirty="0" smtClean="0"/>
              <a:t> by *The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Adrian </a:t>
            </a:r>
            <a:r>
              <a:rPr lang="it-IT" dirty="0" err="1" smtClean="0"/>
              <a:t>told</a:t>
            </a:r>
            <a:r>
              <a:rPr lang="it-IT" dirty="0" smtClean="0"/>
              <a:t> me* , </a:t>
            </a:r>
            <a:r>
              <a:rPr lang="it-IT" dirty="0" err="1" smtClean="0"/>
              <a:t>including</a:t>
            </a:r>
            <a:r>
              <a:rPr lang="it-IT" dirty="0" smtClean="0"/>
              <a:t> </a:t>
            </a:r>
            <a:r>
              <a:rPr lang="it-IT" dirty="0" err="1" smtClean="0"/>
              <a:t>sund</a:t>
            </a:r>
            <a:r>
              <a:rPr lang="it-IT" dirty="0" smtClean="0"/>
              <a:t> </a:t>
            </a:r>
            <a:r>
              <a:rPr lang="it-IT" dirty="0" err="1" smtClean="0"/>
              <a:t>effect</a:t>
            </a:r>
            <a:r>
              <a:rPr lang="it-IT" dirty="0" smtClean="0"/>
              <a:t> and music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93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6098" y="1102687"/>
            <a:ext cx="10179405" cy="2677743"/>
          </a:xfrm>
        </p:spPr>
        <p:txBody>
          <a:bodyPr/>
          <a:lstStyle/>
          <a:p>
            <a:r>
              <a:rPr lang="it-IT" dirty="0" err="1" smtClean="0"/>
              <a:t>Question</a:t>
            </a:r>
            <a:r>
              <a:rPr lang="it-IT" dirty="0" smtClean="0"/>
              <a:t> time! </a:t>
            </a:r>
            <a:r>
              <a:rPr lang="it-IT" dirty="0" err="1" smtClean="0"/>
              <a:t>Tell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think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3" y="1143630"/>
            <a:ext cx="9442426" cy="4465600"/>
          </a:xfrm>
        </p:spPr>
        <p:txBody>
          <a:bodyPr/>
          <a:lstStyle/>
          <a:p>
            <a:r>
              <a:rPr lang="it-IT" dirty="0" err="1" smtClean="0"/>
              <a:t>Thank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kindly</a:t>
            </a:r>
            <a:r>
              <a:rPr lang="it-IT" dirty="0" smtClean="0"/>
              <a:t> for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r>
              <a:rPr lang="it-IT" dirty="0" smtClean="0"/>
              <a:t> and </a:t>
            </a:r>
            <a:r>
              <a:rPr lang="it-IT" dirty="0" err="1" smtClean="0"/>
              <a:t>suggestions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forward</a:t>
            </a:r>
            <a:r>
              <a:rPr lang="it-IT" dirty="0" smtClean="0"/>
              <a:t> for </a:t>
            </a:r>
            <a:r>
              <a:rPr lang="it-IT" dirty="0" err="1" smtClean="0"/>
              <a:t>you</a:t>
            </a:r>
            <a:r>
              <a:rPr lang="it-IT" dirty="0" smtClean="0"/>
              <a:t> to play </a:t>
            </a:r>
            <a:r>
              <a:rPr lang="it-IT" dirty="0" err="1" smtClean="0"/>
              <a:t>our</a:t>
            </a:r>
            <a:r>
              <a:rPr lang="it-IT" dirty="0" smtClean="0"/>
              <a:t> game!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9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186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Sezione</vt:lpstr>
      <vt:lpstr>Horror Arena</vt:lpstr>
      <vt:lpstr>Selling Point</vt:lpstr>
      <vt:lpstr>Overall structure</vt:lpstr>
      <vt:lpstr>Game mechanics</vt:lpstr>
      <vt:lpstr>Attraction mode</vt:lpstr>
      <vt:lpstr>Question time! Tell us what you think about it!</vt:lpstr>
      <vt:lpstr>Thank you kindly for your attention and suggestions.  We are looking forward for you to play our game!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Arena</dc:title>
  <dc:creator>alessandro cinque</dc:creator>
  <cp:lastModifiedBy>alessandro cinque</cp:lastModifiedBy>
  <cp:revision>10</cp:revision>
  <dcterms:created xsi:type="dcterms:W3CDTF">2018-11-28T18:12:42Z</dcterms:created>
  <dcterms:modified xsi:type="dcterms:W3CDTF">2018-11-28T19:43:53Z</dcterms:modified>
</cp:coreProperties>
</file>