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70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86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53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9565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711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5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36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142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27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24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28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56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46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70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15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90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404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06E81-2588-4A67-B0A1-CCAA73920AE5}" type="datetimeFigureOut">
              <a:rPr lang="it-IT" smtClean="0"/>
              <a:t>05/12/2018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A42B-3637-4C4A-9233-8809E6101E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5278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36" y="0"/>
            <a:ext cx="5523127" cy="6858000"/>
          </a:xfrm>
          <a:prstGeom prst="rect">
            <a:avLst/>
          </a:prstGeom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56845" y="1349863"/>
            <a:ext cx="10789693" cy="3210588"/>
          </a:xfrm>
        </p:spPr>
        <p:txBody>
          <a:bodyPr>
            <a:normAutofit/>
          </a:bodyPr>
          <a:lstStyle/>
          <a:p>
            <a:pPr algn="ctr"/>
            <a:r>
              <a:rPr lang="it-IT" sz="7200" dirty="0"/>
              <a:t>Horror Arena</a:t>
            </a:r>
          </a:p>
        </p:txBody>
      </p:sp>
    </p:spTree>
    <p:extLst>
      <p:ext uri="{BB962C8B-B14F-4D97-AF65-F5344CB8AC3E}">
        <p14:creationId xmlns:p14="http://schemas.microsoft.com/office/powerpoint/2010/main" val="25005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5993" y="-111369"/>
            <a:ext cx="4114800" cy="1600200"/>
          </a:xfrm>
        </p:spPr>
        <p:txBody>
          <a:bodyPr/>
          <a:lstStyle/>
          <a:p>
            <a:pPr algn="ctr"/>
            <a:r>
              <a:rPr lang="it-IT" dirty="0" err="1"/>
              <a:t>Selling</a:t>
            </a:r>
            <a:r>
              <a:rPr lang="it-IT" dirty="0"/>
              <a:t> Point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3" y="1791867"/>
            <a:ext cx="6510337" cy="338062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85800" y="1791867"/>
            <a:ext cx="4114800" cy="4426817"/>
          </a:xfrm>
        </p:spPr>
        <p:txBody>
          <a:bodyPr>
            <a:normAutofit/>
          </a:bodyPr>
          <a:lstStyle/>
          <a:p>
            <a:r>
              <a:rPr lang="en-US" dirty="0" smtClean="0"/>
              <a:t>Adrenaline-inducing </a:t>
            </a:r>
            <a:r>
              <a:rPr lang="en-US" dirty="0"/>
              <a:t>and Fast Paced.</a:t>
            </a:r>
          </a:p>
          <a:p>
            <a:pPr lvl="1"/>
            <a:r>
              <a:rPr lang="en-US" dirty="0"/>
              <a:t>Like every fighting game your reflexes and your reaction time will be hardly tested by your </a:t>
            </a:r>
            <a:r>
              <a:rPr lang="en-US" dirty="0" smtClean="0"/>
              <a:t>opponent.</a:t>
            </a:r>
            <a:endParaRPr lang="en-US" dirty="0"/>
          </a:p>
          <a:p>
            <a:r>
              <a:rPr lang="en-US" dirty="0"/>
              <a:t>Multiplayer 1 Vs </a:t>
            </a:r>
            <a:r>
              <a:rPr lang="en-US" dirty="0" smtClean="0"/>
              <a:t>1.</a:t>
            </a:r>
            <a:endParaRPr lang="en-US" dirty="0"/>
          </a:p>
          <a:p>
            <a:pPr lvl="1"/>
            <a:r>
              <a:rPr lang="en-US" dirty="0"/>
              <a:t>Gather your friends for have fun together in the final Tournament.</a:t>
            </a:r>
          </a:p>
          <a:p>
            <a:r>
              <a:rPr lang="en-US" dirty="0"/>
              <a:t>Many different Characters with different Move </a:t>
            </a:r>
            <a:r>
              <a:rPr lang="en-US" dirty="0" smtClean="0"/>
              <a:t>Sets.</a:t>
            </a:r>
            <a:endParaRPr lang="en-US" dirty="0"/>
          </a:p>
          <a:p>
            <a:pPr lvl="1"/>
            <a:r>
              <a:rPr lang="en-US" dirty="0"/>
              <a:t>Inspired by the </a:t>
            </a:r>
            <a:r>
              <a:rPr lang="en-US" dirty="0" smtClean="0"/>
              <a:t>creepiest Sci-Fi settings.</a:t>
            </a:r>
            <a:endParaRPr lang="en-US" dirty="0"/>
          </a:p>
          <a:p>
            <a:r>
              <a:rPr lang="en-US" dirty="0"/>
              <a:t>Old School looking game.</a:t>
            </a:r>
          </a:p>
          <a:p>
            <a:r>
              <a:rPr lang="en-US" dirty="0"/>
              <a:t>Punch someone in the face is never out of </a:t>
            </a:r>
            <a:r>
              <a:rPr lang="en-US" dirty="0" smtClean="0"/>
              <a:t>style.</a:t>
            </a:r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6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052863" cy="910989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Overall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84210" y="2047164"/>
            <a:ext cx="110528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Menu: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Instructions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Character’s</a:t>
            </a:r>
            <a:r>
              <a:rPr lang="it-IT" dirty="0"/>
              <a:t>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game Pause menu (for go back to the </a:t>
            </a:r>
            <a:r>
              <a:rPr lang="it-IT" dirty="0" err="1"/>
              <a:t>main</a:t>
            </a:r>
            <a:r>
              <a:rPr lang="it-IT" dirty="0"/>
              <a:t> menu)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Quit</a:t>
            </a:r>
            <a:endParaRPr lang="it-IT" dirty="0"/>
          </a:p>
          <a:p>
            <a:endParaRPr lang="it-IT" dirty="0"/>
          </a:p>
          <a:p>
            <a:r>
              <a:rPr lang="it-IT" dirty="0"/>
              <a:t>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Maps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7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Characters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 minutes </a:t>
            </a:r>
            <a:r>
              <a:rPr lang="it-IT" dirty="0" err="1"/>
              <a:t>rounds</a:t>
            </a:r>
            <a:r>
              <a:rPr lang="it-IT" dirty="0"/>
              <a:t> (default) or </a:t>
            </a:r>
            <a:r>
              <a:rPr lang="it-IT" dirty="0" err="1"/>
              <a:t>personalised</a:t>
            </a:r>
            <a:r>
              <a:rPr lang="it-IT" dirty="0"/>
              <a:t> </a:t>
            </a:r>
            <a:r>
              <a:rPr lang="it-IT" dirty="0" err="1"/>
              <a:t>options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3D Graphics and </a:t>
            </a:r>
            <a:r>
              <a:rPr lang="it-IT" dirty="0" err="1"/>
              <a:t>settings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0"/>
            <a:ext cx="4533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283822"/>
            <a:ext cx="8534400" cy="1507067"/>
          </a:xfrm>
        </p:spPr>
        <p:txBody>
          <a:bodyPr/>
          <a:lstStyle/>
          <a:p>
            <a:pPr algn="ctr"/>
            <a:r>
              <a:rPr lang="it-IT" dirty="0"/>
              <a:t>Game </a:t>
            </a:r>
            <a:r>
              <a:rPr lang="it-IT" dirty="0" smtClean="0"/>
              <a:t>mechanics</a:t>
            </a:r>
            <a:br>
              <a:rPr lang="it-IT" dirty="0" smtClean="0"/>
            </a:br>
            <a:r>
              <a:rPr lang="it-IT" dirty="0" smtClean="0"/>
              <a:t>high priority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4212" y="2361063"/>
            <a:ext cx="93332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Controls</a:t>
            </a:r>
            <a:r>
              <a:rPr lang="it-IT" dirty="0"/>
              <a:t> for Player 1:</a:t>
            </a:r>
          </a:p>
          <a:p>
            <a:endParaRPr lang="it-IT" dirty="0"/>
          </a:p>
          <a:p>
            <a:r>
              <a:rPr lang="it-IT" dirty="0"/>
              <a:t>W,A,S,D = Movement	</a:t>
            </a:r>
            <a:r>
              <a:rPr lang="it-IT" dirty="0" smtClean="0"/>
              <a:t>F </a:t>
            </a:r>
            <a:r>
              <a:rPr lang="it-IT" dirty="0"/>
              <a:t>= Punch	</a:t>
            </a:r>
            <a:r>
              <a:rPr lang="it-IT" dirty="0" smtClean="0"/>
              <a:t>G </a:t>
            </a:r>
            <a:r>
              <a:rPr lang="it-IT" dirty="0"/>
              <a:t>= Block</a:t>
            </a:r>
          </a:p>
          <a:p>
            <a:endParaRPr lang="it-IT" dirty="0"/>
          </a:p>
          <a:p>
            <a:r>
              <a:rPr lang="it-IT" dirty="0" err="1"/>
              <a:t>Controls</a:t>
            </a:r>
            <a:r>
              <a:rPr lang="it-IT" dirty="0"/>
              <a:t> for Player 2:</a:t>
            </a:r>
          </a:p>
          <a:p>
            <a:endParaRPr lang="it-IT" dirty="0"/>
          </a:p>
          <a:p>
            <a:r>
              <a:rPr lang="it-IT" dirty="0"/>
              <a:t>Arrows = Movement	4 = Punch	5 = Block</a:t>
            </a:r>
          </a:p>
          <a:p>
            <a:endParaRPr lang="it-IT" dirty="0"/>
          </a:p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Mechanics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Best of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matches</a:t>
            </a:r>
            <a:r>
              <a:rPr lang="it-IT" dirty="0"/>
              <a:t> (default) or </a:t>
            </a:r>
            <a:r>
              <a:rPr lang="it-IT" dirty="0" err="1"/>
              <a:t>personalised</a:t>
            </a:r>
            <a:r>
              <a:rPr lang="it-IT" dirty="0"/>
              <a:t> </a:t>
            </a:r>
            <a:r>
              <a:rPr lang="it-IT" dirty="0" err="1"/>
              <a:t>options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Clear HUD showing: Health </a:t>
            </a:r>
            <a:r>
              <a:rPr lang="it-IT" dirty="0" smtClean="0"/>
              <a:t>Bar, </a:t>
            </a:r>
            <a:r>
              <a:rPr lang="it-IT" dirty="0"/>
              <a:t>Number of rounds </a:t>
            </a:r>
            <a:r>
              <a:rPr lang="it-IT" dirty="0" smtClean="0"/>
              <a:t>won </a:t>
            </a:r>
            <a:r>
              <a:rPr lang="it-IT" dirty="0"/>
              <a:t>and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81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123"/>
            <a:ext cx="8534400" cy="1422399"/>
          </a:xfrm>
        </p:spPr>
        <p:txBody>
          <a:bodyPr/>
          <a:lstStyle/>
          <a:p>
            <a:pPr algn="ctr"/>
            <a:r>
              <a:rPr lang="it-IT" dirty="0" smtClean="0"/>
              <a:t>Game mechanics</a:t>
            </a:r>
            <a:br>
              <a:rPr lang="it-IT" dirty="0" smtClean="0"/>
            </a:br>
            <a:r>
              <a:rPr lang="it-IT" dirty="0" smtClean="0"/>
              <a:t>Low priority.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08030"/>
            <a:ext cx="8541604" cy="3668021"/>
          </a:xfrm>
        </p:spPr>
        <p:txBody>
          <a:bodyPr/>
          <a:lstStyle/>
          <a:p>
            <a:r>
              <a:rPr lang="en-US" dirty="0"/>
              <a:t>Stamina bar, to regulate the gameplay`s 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Pressing </a:t>
            </a:r>
            <a:r>
              <a:rPr lang="en-US" dirty="0"/>
              <a:t>the Block button would effectively block only for a certain amount of time.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61382" y="256526"/>
            <a:ext cx="8534400" cy="1507067"/>
          </a:xfrm>
        </p:spPr>
        <p:txBody>
          <a:bodyPr/>
          <a:lstStyle/>
          <a:p>
            <a:pPr algn="ctr"/>
            <a:r>
              <a:rPr lang="it-IT" dirty="0"/>
              <a:t>Attract mode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61382" y="1763593"/>
            <a:ext cx="9949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Brief Gameplay after 20 seconds of inactivit recorded by </a:t>
            </a:r>
            <a:r>
              <a:rPr lang="it-IT" dirty="0" smtClean="0"/>
              <a:t>OBS </a:t>
            </a:r>
            <a:r>
              <a:rPr lang="it-IT" dirty="0"/>
              <a:t>, including sound effect and music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93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6098" y="1102687"/>
            <a:ext cx="10179405" cy="2677743"/>
          </a:xfrm>
        </p:spPr>
        <p:txBody>
          <a:bodyPr/>
          <a:lstStyle/>
          <a:p>
            <a:r>
              <a:rPr lang="it-IT" dirty="0" err="1"/>
              <a:t>Question</a:t>
            </a:r>
            <a:r>
              <a:rPr lang="it-IT" dirty="0"/>
              <a:t> time! </a:t>
            </a:r>
            <a:r>
              <a:rPr lang="it-IT" dirty="0" err="1"/>
              <a:t>Tell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think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it!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83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3" y="1143630"/>
            <a:ext cx="9442426" cy="4465600"/>
          </a:xfrm>
        </p:spPr>
        <p:txBody>
          <a:bodyPr/>
          <a:lstStyle/>
          <a:p>
            <a:r>
              <a:rPr lang="it-IT" dirty="0" err="1"/>
              <a:t>Thank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kindly</a:t>
            </a:r>
            <a:r>
              <a:rPr lang="it-IT" dirty="0"/>
              <a:t>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 and </a:t>
            </a:r>
            <a:r>
              <a:rPr lang="it-IT" dirty="0" err="1"/>
              <a:t>suggestions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forward</a:t>
            </a:r>
            <a:r>
              <a:rPr lang="it-IT" dirty="0"/>
              <a:t> for </a:t>
            </a:r>
            <a:r>
              <a:rPr lang="it-IT" dirty="0" err="1"/>
              <a:t>you</a:t>
            </a:r>
            <a:r>
              <a:rPr lang="it-IT" dirty="0"/>
              <a:t> to play </a:t>
            </a:r>
            <a:r>
              <a:rPr lang="it-IT" dirty="0" err="1"/>
              <a:t>our</a:t>
            </a:r>
            <a:r>
              <a:rPr lang="it-IT" dirty="0"/>
              <a:t> game!</a:t>
            </a:r>
          </a:p>
        </p:txBody>
      </p:sp>
    </p:spTree>
    <p:extLst>
      <p:ext uri="{BB962C8B-B14F-4D97-AF65-F5344CB8AC3E}">
        <p14:creationId xmlns:p14="http://schemas.microsoft.com/office/powerpoint/2010/main" val="21597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193</TotalTime>
  <Words>191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Horror Arena</vt:lpstr>
      <vt:lpstr>Selling Point</vt:lpstr>
      <vt:lpstr>Overall structure</vt:lpstr>
      <vt:lpstr>Game mechanics high priority</vt:lpstr>
      <vt:lpstr>Game mechanics Low priority.</vt:lpstr>
      <vt:lpstr>Attract mode</vt:lpstr>
      <vt:lpstr>Question time! Tell us what you think about it!</vt:lpstr>
      <vt:lpstr>Thank you kindly for your attention and suggestions.  We are looking forward for you to play our 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Horror Arena</dc:title>
  <dc:creator>alessandro cinque</dc:creator>
  <cp:lastModifiedBy>ALESSANDRO CINQUE</cp:lastModifiedBy>
  <cp:revision>24</cp:revision>
  <dcterms:created xsi:type="dcterms:W3CDTF">2018-11-28T18:12:42Z</dcterms:created>
  <dcterms:modified xsi:type="dcterms:W3CDTF">2018-12-05T13:45:31Z</dcterms:modified>
</cp:coreProperties>
</file>