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authors.xml" ContentType="application/vnd.ms-powerpoint.author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4"/>
  </p:sldMasterIdLst>
  <p:notesMasterIdLst>
    <p:notesMasterId r:id="rId13"/>
  </p:notesMasterIdLst>
  <p:sldIdLst>
    <p:sldId id="3825" r:id="rId5"/>
    <p:sldId id="3826" r:id="rId6"/>
    <p:sldId id="3827" r:id="rId7"/>
    <p:sldId id="3839" r:id="rId8"/>
    <p:sldId id="3862" r:id="rId9"/>
    <p:sldId id="3867" r:id="rId10"/>
    <p:sldId id="3834" r:id="rId11"/>
    <p:sldId id="38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1F415F"/>
    <a:srgbClr val="FFFFFF"/>
    <a:srgbClr val="FF00FF"/>
    <a:srgbClr val="0033CC"/>
    <a:srgbClr val="00FF00"/>
    <a:srgbClr val="1EB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56F55-AC37-449C-A9B2-66A5A702F09D}" v="1" dt="2021-11-30T16:19:01.075"/>
    <p1510:client id="{79A21E1E-00CD-8019-BCA1-FE7D94594665}" v="1" dt="2021-11-29T13:14:05.791"/>
    <p1510:client id="{934D65AD-9431-42A6-8CAE-B52F4FAE62CE}" v="12" dt="2021-11-30T16:24:08.027"/>
    <p1510:client id="{C42DF5ED-3F53-CF7D-FD0B-B296776BE88A}" v="129" dt="2021-11-29T06:52:22.081"/>
    <p1510:client id="{E8B40566-DB41-6564-B3AD-C409789CD028}" v="325" dt="2021-11-24T16:07:12.900"/>
    <p1510:client id="{F1DFFD87-FD2F-4087-BDA6-5DC03264D5E2}" v="306" dt="2022-02-04T17:55:47.1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2"/>
    <p:restoredTop sz="94638"/>
  </p:normalViewPr>
  <p:slideViewPr>
    <p:cSldViewPr snapToGrid="0">
      <p:cViewPr varScale="1">
        <p:scale>
          <a:sx n="66" d="100"/>
          <a:sy n="66" d="100"/>
        </p:scale>
        <p:origin x="84" y="27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RINA KHAN AUTHOY" userId="S::20-42221-1@student.aiub.edu::4ff27a62-1b91-424f-86d0-79500e48b43b" providerId="AD" clId="Web-{F1DFFD87-FD2F-4087-BDA6-5DC03264D5E2}"/>
    <pc:docChg chg="delSld modSld">
      <pc:chgData name="SUBRINA KHAN AUTHOY" userId="S::20-42221-1@student.aiub.edu::4ff27a62-1b91-424f-86d0-79500e48b43b" providerId="AD" clId="Web-{F1DFFD87-FD2F-4087-BDA6-5DC03264D5E2}" dt="2022-02-04T17:55:47.106" v="233" actId="14100"/>
      <pc:docMkLst>
        <pc:docMk/>
      </pc:docMkLst>
      <pc:sldChg chg="addSp delSp modSp mod modClrScheme chgLayout">
        <pc:chgData name="SUBRINA KHAN AUTHOY" userId="S::20-42221-1@student.aiub.edu::4ff27a62-1b91-424f-86d0-79500e48b43b" providerId="AD" clId="Web-{F1DFFD87-FD2F-4087-BDA6-5DC03264D5E2}" dt="2022-02-04T17:53:20.336" v="221"/>
        <pc:sldMkLst>
          <pc:docMk/>
          <pc:sldMk cId="800962904" sldId="3825"/>
        </pc:sldMkLst>
        <pc:spChg chg="mod ord">
          <ac:chgData name="SUBRINA KHAN AUTHOY" userId="S::20-42221-1@student.aiub.edu::4ff27a62-1b91-424f-86d0-79500e48b43b" providerId="AD" clId="Web-{F1DFFD87-FD2F-4087-BDA6-5DC03264D5E2}" dt="2022-02-04T17:52:07.974" v="215" actId="1076"/>
          <ac:spMkLst>
            <pc:docMk/>
            <pc:sldMk cId="800962904" sldId="3825"/>
            <ac:spMk id="2" creationId="{28B08836-40C5-46C2-81BA-21AA27176925}"/>
          </ac:spMkLst>
        </pc:spChg>
        <pc:spChg chg="mod ord">
          <ac:chgData name="SUBRINA KHAN AUTHOY" userId="S::20-42221-1@student.aiub.edu::4ff27a62-1b91-424f-86d0-79500e48b43b" providerId="AD" clId="Web-{F1DFFD87-FD2F-4087-BDA6-5DC03264D5E2}" dt="2022-02-04T17:49:54.955" v="208"/>
          <ac:spMkLst>
            <pc:docMk/>
            <pc:sldMk cId="800962904" sldId="3825"/>
            <ac:spMk id="3" creationId="{72CC4EC4-809C-4FD2-AA20-009F08590DA6}"/>
          </ac:spMkLst>
        </pc:spChg>
        <pc:spChg chg="mod">
          <ac:chgData name="SUBRINA KHAN AUTHOY" userId="S::20-42221-1@student.aiub.edu::4ff27a62-1b91-424f-86d0-79500e48b43b" providerId="AD" clId="Web-{F1DFFD87-FD2F-4087-BDA6-5DC03264D5E2}" dt="2022-02-04T17:52:19.443" v="216" actId="1076"/>
          <ac:spMkLst>
            <pc:docMk/>
            <pc:sldMk cId="800962904" sldId="3825"/>
            <ac:spMk id="5" creationId="{93D5151D-E564-4208-BEF4-5DF396D34105}"/>
          </ac:spMkLst>
        </pc:spChg>
        <pc:spChg chg="add del mod ord">
          <ac:chgData name="SUBRINA KHAN AUTHOY" userId="S::20-42221-1@student.aiub.edu::4ff27a62-1b91-424f-86d0-79500e48b43b" providerId="AD" clId="Web-{F1DFFD87-FD2F-4087-BDA6-5DC03264D5E2}" dt="2022-02-04T17:49:41.454" v="207"/>
          <ac:spMkLst>
            <pc:docMk/>
            <pc:sldMk cId="800962904" sldId="3825"/>
            <ac:spMk id="6" creationId="{2909A463-BD9F-48BE-8B7B-F7DFDCA58FB8}"/>
          </ac:spMkLst>
        </pc:spChg>
        <pc:graphicFrameChg chg="mod modGraphic">
          <ac:chgData name="SUBRINA KHAN AUTHOY" userId="S::20-42221-1@student.aiub.edu::4ff27a62-1b91-424f-86d0-79500e48b43b" providerId="AD" clId="Web-{F1DFFD87-FD2F-4087-BDA6-5DC03264D5E2}" dt="2022-02-04T17:53:20.336" v="221"/>
          <ac:graphicFrameMkLst>
            <pc:docMk/>
            <pc:sldMk cId="800962904" sldId="3825"/>
            <ac:graphicFrameMk id="4" creationId="{568755C1-F6A0-9647-B309-306E15AEBF45}"/>
          </ac:graphicFrameMkLst>
        </pc:graphicFrameChg>
      </pc:sldChg>
      <pc:sldChg chg="addSp delSp modSp mod modClrScheme chgLayout">
        <pc:chgData name="SUBRINA KHAN AUTHOY" userId="S::20-42221-1@student.aiub.edu::4ff27a62-1b91-424f-86d0-79500e48b43b" providerId="AD" clId="Web-{F1DFFD87-FD2F-4087-BDA6-5DC03264D5E2}" dt="2022-02-04T17:54:53.120" v="229" actId="20577"/>
        <pc:sldMkLst>
          <pc:docMk/>
          <pc:sldMk cId="55160260" sldId="3826"/>
        </pc:sldMkLst>
        <pc:spChg chg="mod ord">
          <ac:chgData name="SUBRINA KHAN AUTHOY" userId="S::20-42221-1@student.aiub.edu::4ff27a62-1b91-424f-86d0-79500e48b43b" providerId="AD" clId="Web-{F1DFFD87-FD2F-4087-BDA6-5DC03264D5E2}" dt="2022-02-04T17:48:58.562" v="206"/>
          <ac:spMkLst>
            <pc:docMk/>
            <pc:sldMk cId="55160260" sldId="3826"/>
            <ac:spMk id="2" creationId="{1836E49C-11A0-4C95-8A6E-FC7E9C57C105}"/>
          </ac:spMkLst>
        </pc:spChg>
        <pc:spChg chg="mod ord">
          <ac:chgData name="SUBRINA KHAN AUTHOY" userId="S::20-42221-1@student.aiub.edu::4ff27a62-1b91-424f-86d0-79500e48b43b" providerId="AD" clId="Web-{F1DFFD87-FD2F-4087-BDA6-5DC03264D5E2}" dt="2022-02-04T17:48:58.562" v="206"/>
          <ac:spMkLst>
            <pc:docMk/>
            <pc:sldMk cId="55160260" sldId="3826"/>
            <ac:spMk id="3" creationId="{869C3FD2-AF88-4EF1-AFB7-5D31BD5AA0BF}"/>
          </ac:spMkLst>
        </pc:spChg>
        <pc:spChg chg="add del mod ord">
          <ac:chgData name="SUBRINA KHAN AUTHOY" userId="S::20-42221-1@student.aiub.edu::4ff27a62-1b91-424f-86d0-79500e48b43b" providerId="AD" clId="Web-{F1DFFD87-FD2F-4087-BDA6-5DC03264D5E2}" dt="2022-02-04T17:47:12.137" v="204"/>
          <ac:spMkLst>
            <pc:docMk/>
            <pc:sldMk cId="55160260" sldId="3826"/>
            <ac:spMk id="4" creationId="{C65D7BAE-A273-4B80-86E7-7DEDDE0DA043}"/>
          </ac:spMkLst>
        </pc:spChg>
        <pc:spChg chg="mod">
          <ac:chgData name="SUBRINA KHAN AUTHOY" userId="S::20-42221-1@student.aiub.edu::4ff27a62-1b91-424f-86d0-79500e48b43b" providerId="AD" clId="Web-{F1DFFD87-FD2F-4087-BDA6-5DC03264D5E2}" dt="2022-02-04T17:54:53.120" v="229" actId="20577"/>
          <ac:spMkLst>
            <pc:docMk/>
            <pc:sldMk cId="55160260" sldId="3826"/>
            <ac:spMk id="6" creationId="{6085F1BE-999C-1B48-A6B5-1CEC857EAA38}"/>
          </ac:spMkLst>
        </pc:spChg>
      </pc:sldChg>
      <pc:sldChg chg="modSp">
        <pc:chgData name="SUBRINA KHAN AUTHOY" userId="S::20-42221-1@student.aiub.edu::4ff27a62-1b91-424f-86d0-79500e48b43b" providerId="AD" clId="Web-{F1DFFD87-FD2F-4087-BDA6-5DC03264D5E2}" dt="2022-02-04T17:55:47.106" v="233" actId="14100"/>
        <pc:sldMkLst>
          <pc:docMk/>
          <pc:sldMk cId="1002193766" sldId="3827"/>
        </pc:sldMkLst>
        <pc:picChg chg="mod">
          <ac:chgData name="SUBRINA KHAN AUTHOY" userId="S::20-42221-1@student.aiub.edu::4ff27a62-1b91-424f-86d0-79500e48b43b" providerId="AD" clId="Web-{F1DFFD87-FD2F-4087-BDA6-5DC03264D5E2}" dt="2022-02-04T17:55:47.106" v="233" actId="14100"/>
          <ac:picMkLst>
            <pc:docMk/>
            <pc:sldMk cId="1002193766" sldId="3827"/>
            <ac:picMk id="7" creationId="{91249358-341A-47F6-9F7D-5D7A0C2DFD2B}"/>
          </ac:picMkLst>
        </pc:picChg>
      </pc:sldChg>
      <pc:sldChg chg="del">
        <pc:chgData name="SUBRINA KHAN AUTHOY" userId="S::20-42221-1@student.aiub.edu::4ff27a62-1b91-424f-86d0-79500e48b43b" providerId="AD" clId="Web-{F1DFFD87-FD2F-4087-BDA6-5DC03264D5E2}" dt="2022-02-04T17:41:51.159" v="188"/>
        <pc:sldMkLst>
          <pc:docMk/>
          <pc:sldMk cId="543995561" sldId="3832"/>
        </pc:sldMkLst>
      </pc:sldChg>
      <pc:sldChg chg="del">
        <pc:chgData name="SUBRINA KHAN AUTHOY" userId="S::20-42221-1@student.aiub.edu::4ff27a62-1b91-424f-86d0-79500e48b43b" providerId="AD" clId="Web-{F1DFFD87-FD2F-4087-BDA6-5DC03264D5E2}" dt="2022-02-04T17:41:57.815" v="189"/>
        <pc:sldMkLst>
          <pc:docMk/>
          <pc:sldMk cId="17839761" sldId="3833"/>
        </pc:sldMkLst>
      </pc:sldChg>
      <pc:sldChg chg="del">
        <pc:chgData name="SUBRINA KHAN AUTHOY" userId="S::20-42221-1@student.aiub.edu::4ff27a62-1b91-424f-86d0-79500e48b43b" providerId="AD" clId="Web-{F1DFFD87-FD2F-4087-BDA6-5DC03264D5E2}" dt="2022-02-04T17:40:01.374" v="180"/>
        <pc:sldMkLst>
          <pc:docMk/>
          <pc:sldMk cId="2013874433" sldId="3840"/>
        </pc:sldMkLst>
      </pc:sldChg>
      <pc:sldChg chg="del">
        <pc:chgData name="SUBRINA KHAN AUTHOY" userId="S::20-42221-1@student.aiub.edu::4ff27a62-1b91-424f-86d0-79500e48b43b" providerId="AD" clId="Web-{F1DFFD87-FD2F-4087-BDA6-5DC03264D5E2}" dt="2022-02-04T17:40:20.641" v="182"/>
        <pc:sldMkLst>
          <pc:docMk/>
          <pc:sldMk cId="3464109594" sldId="3844"/>
        </pc:sldMkLst>
      </pc:sldChg>
      <pc:sldChg chg="del">
        <pc:chgData name="SUBRINA KHAN AUTHOY" userId="S::20-42221-1@student.aiub.edu::4ff27a62-1b91-424f-86d0-79500e48b43b" providerId="AD" clId="Web-{F1DFFD87-FD2F-4087-BDA6-5DC03264D5E2}" dt="2022-02-04T17:40:28.500" v="183"/>
        <pc:sldMkLst>
          <pc:docMk/>
          <pc:sldMk cId="725496050" sldId="3846"/>
        </pc:sldMkLst>
      </pc:sldChg>
      <pc:sldChg chg="del">
        <pc:chgData name="SUBRINA KHAN AUTHOY" userId="S::20-42221-1@student.aiub.edu::4ff27a62-1b91-424f-86d0-79500e48b43b" providerId="AD" clId="Web-{F1DFFD87-FD2F-4087-BDA6-5DC03264D5E2}" dt="2022-02-04T17:39:46.468" v="179"/>
        <pc:sldMkLst>
          <pc:docMk/>
          <pc:sldMk cId="1184221335" sldId="3848"/>
        </pc:sldMkLst>
      </pc:sldChg>
      <pc:sldChg chg="del">
        <pc:chgData name="SUBRINA KHAN AUTHOY" userId="S::20-42221-1@student.aiub.edu::4ff27a62-1b91-424f-86d0-79500e48b43b" providerId="AD" clId="Web-{F1DFFD87-FD2F-4087-BDA6-5DC03264D5E2}" dt="2022-02-04T17:42:05.019" v="190"/>
        <pc:sldMkLst>
          <pc:docMk/>
          <pc:sldMk cId="1638812714" sldId="3850"/>
        </pc:sldMkLst>
      </pc:sldChg>
      <pc:sldChg chg="del">
        <pc:chgData name="SUBRINA KHAN AUTHOY" userId="S::20-42221-1@student.aiub.edu::4ff27a62-1b91-424f-86d0-79500e48b43b" providerId="AD" clId="Web-{F1DFFD87-FD2F-4087-BDA6-5DC03264D5E2}" dt="2022-02-04T17:42:37.973" v="194"/>
        <pc:sldMkLst>
          <pc:docMk/>
          <pc:sldMk cId="31325417" sldId="3851"/>
        </pc:sldMkLst>
      </pc:sldChg>
      <pc:sldChg chg="del">
        <pc:chgData name="SUBRINA KHAN AUTHOY" userId="S::20-42221-1@student.aiub.edu::4ff27a62-1b91-424f-86d0-79500e48b43b" providerId="AD" clId="Web-{F1DFFD87-FD2F-4087-BDA6-5DC03264D5E2}" dt="2022-02-04T17:42:54.848" v="196"/>
        <pc:sldMkLst>
          <pc:docMk/>
          <pc:sldMk cId="64631693" sldId="3852"/>
        </pc:sldMkLst>
      </pc:sldChg>
      <pc:sldChg chg="del">
        <pc:chgData name="SUBRINA KHAN AUTHOY" userId="S::20-42221-1@student.aiub.edu::4ff27a62-1b91-424f-86d0-79500e48b43b" providerId="AD" clId="Web-{F1DFFD87-FD2F-4087-BDA6-5DC03264D5E2}" dt="2022-02-04T17:42:43.989" v="195"/>
        <pc:sldMkLst>
          <pc:docMk/>
          <pc:sldMk cId="1013721703" sldId="3854"/>
        </pc:sldMkLst>
      </pc:sldChg>
      <pc:sldChg chg="del">
        <pc:chgData name="SUBRINA KHAN AUTHOY" userId="S::20-42221-1@student.aiub.edu::4ff27a62-1b91-424f-86d0-79500e48b43b" providerId="AD" clId="Web-{F1DFFD87-FD2F-4087-BDA6-5DC03264D5E2}" dt="2022-02-04T17:40:37.016" v="184"/>
        <pc:sldMkLst>
          <pc:docMk/>
          <pc:sldMk cId="2114624814" sldId="3855"/>
        </pc:sldMkLst>
      </pc:sldChg>
      <pc:sldChg chg="del">
        <pc:chgData name="SUBRINA KHAN AUTHOY" userId="S::20-42221-1@student.aiub.edu::4ff27a62-1b91-424f-86d0-79500e48b43b" providerId="AD" clId="Web-{F1DFFD87-FD2F-4087-BDA6-5DC03264D5E2}" dt="2022-02-04T17:40:12.453" v="181"/>
        <pc:sldMkLst>
          <pc:docMk/>
          <pc:sldMk cId="2203489412" sldId="3856"/>
        </pc:sldMkLst>
      </pc:sldChg>
      <pc:sldChg chg="del">
        <pc:chgData name="SUBRINA KHAN AUTHOY" userId="S::20-42221-1@student.aiub.edu::4ff27a62-1b91-424f-86d0-79500e48b43b" providerId="AD" clId="Web-{F1DFFD87-FD2F-4087-BDA6-5DC03264D5E2}" dt="2022-02-04T17:41:43.706" v="187"/>
        <pc:sldMkLst>
          <pc:docMk/>
          <pc:sldMk cId="2766269430" sldId="3857"/>
        </pc:sldMkLst>
      </pc:sldChg>
      <pc:sldChg chg="del">
        <pc:chgData name="SUBRINA KHAN AUTHOY" userId="S::20-42221-1@student.aiub.edu::4ff27a62-1b91-424f-86d0-79500e48b43b" providerId="AD" clId="Web-{F1DFFD87-FD2F-4087-BDA6-5DC03264D5E2}" dt="2022-02-04T17:42:15.035" v="191"/>
        <pc:sldMkLst>
          <pc:docMk/>
          <pc:sldMk cId="2844621557" sldId="3858"/>
        </pc:sldMkLst>
      </pc:sldChg>
      <pc:sldChg chg="del">
        <pc:chgData name="SUBRINA KHAN AUTHOY" userId="S::20-42221-1@student.aiub.edu::4ff27a62-1b91-424f-86d0-79500e48b43b" providerId="AD" clId="Web-{F1DFFD87-FD2F-4087-BDA6-5DC03264D5E2}" dt="2022-02-04T17:42:23.082" v="192"/>
        <pc:sldMkLst>
          <pc:docMk/>
          <pc:sldMk cId="1749082938" sldId="3859"/>
        </pc:sldMkLst>
      </pc:sldChg>
      <pc:sldChg chg="del">
        <pc:chgData name="SUBRINA KHAN AUTHOY" userId="S::20-42221-1@student.aiub.edu::4ff27a62-1b91-424f-86d0-79500e48b43b" providerId="AD" clId="Web-{F1DFFD87-FD2F-4087-BDA6-5DC03264D5E2}" dt="2022-02-04T17:42:31.473" v="193"/>
        <pc:sldMkLst>
          <pc:docMk/>
          <pc:sldMk cId="1329099819" sldId="3860"/>
        </pc:sldMkLst>
      </pc:sldChg>
      <pc:sldChg chg="del">
        <pc:chgData name="SUBRINA KHAN AUTHOY" userId="S::20-42221-1@student.aiub.edu::4ff27a62-1b91-424f-86d0-79500e48b43b" providerId="AD" clId="Web-{F1DFFD87-FD2F-4087-BDA6-5DC03264D5E2}" dt="2022-02-04T17:39:29.420" v="178"/>
        <pc:sldMkLst>
          <pc:docMk/>
          <pc:sldMk cId="3815268890" sldId="3861"/>
        </pc:sldMkLst>
      </pc:sldChg>
      <pc:sldChg chg="del">
        <pc:chgData name="SUBRINA KHAN AUTHOY" userId="S::20-42221-1@student.aiub.edu::4ff27a62-1b91-424f-86d0-79500e48b43b" providerId="AD" clId="Web-{F1DFFD87-FD2F-4087-BDA6-5DC03264D5E2}" dt="2022-02-04T17:39:15.217" v="177"/>
        <pc:sldMkLst>
          <pc:docMk/>
          <pc:sldMk cId="3897293069" sldId="3863"/>
        </pc:sldMkLst>
      </pc:sldChg>
      <pc:sldChg chg="del">
        <pc:chgData name="SUBRINA KHAN AUTHOY" userId="S::20-42221-1@student.aiub.edu::4ff27a62-1b91-424f-86d0-79500e48b43b" providerId="AD" clId="Web-{F1DFFD87-FD2F-4087-BDA6-5DC03264D5E2}" dt="2022-02-04T17:41:28.596" v="185"/>
        <pc:sldMkLst>
          <pc:docMk/>
          <pc:sldMk cId="2717852960" sldId="3864"/>
        </pc:sldMkLst>
      </pc:sldChg>
      <pc:sldChg chg="del">
        <pc:chgData name="SUBRINA KHAN AUTHOY" userId="S::20-42221-1@student.aiub.edu::4ff27a62-1b91-424f-86d0-79500e48b43b" providerId="AD" clId="Web-{F1DFFD87-FD2F-4087-BDA6-5DC03264D5E2}" dt="2022-02-04T17:41:36.393" v="186"/>
        <pc:sldMkLst>
          <pc:docMk/>
          <pc:sldMk cId="1897367077" sldId="3865"/>
        </pc:sldMkLst>
      </pc:sldChg>
    </pc:docChg>
  </pc:docChgLst>
  <pc:docChgLst>
    <pc:chgData name="SAZZADUL ALAM" userId="S::20-42644-1@student.aiub.edu::906a4389-f5f9-49b3-a4b6-20025ca5c8e1" providerId="AD" clId="Web-{79A21E1E-00CD-8019-BCA1-FE7D94594665}"/>
    <pc:docChg chg="modSld">
      <pc:chgData name="SAZZADUL ALAM" userId="S::20-42644-1@student.aiub.edu::906a4389-f5f9-49b3-a4b6-20025ca5c8e1" providerId="AD" clId="Web-{79A21E1E-00CD-8019-BCA1-FE7D94594665}" dt="2021-11-29T13:14:05.791" v="0" actId="20577"/>
      <pc:docMkLst>
        <pc:docMk/>
      </pc:docMkLst>
      <pc:sldChg chg="modSp">
        <pc:chgData name="SAZZADUL ALAM" userId="S::20-42644-1@student.aiub.edu::906a4389-f5f9-49b3-a4b6-20025ca5c8e1" providerId="AD" clId="Web-{79A21E1E-00CD-8019-BCA1-FE7D94594665}" dt="2021-11-29T13:14:05.791" v="0" actId="20577"/>
        <pc:sldMkLst>
          <pc:docMk/>
          <pc:sldMk cId="1002193766" sldId="3827"/>
        </pc:sldMkLst>
        <pc:spChg chg="mod">
          <ac:chgData name="SAZZADUL ALAM" userId="S::20-42644-1@student.aiub.edu::906a4389-f5f9-49b3-a4b6-20025ca5c8e1" providerId="AD" clId="Web-{79A21E1E-00CD-8019-BCA1-FE7D94594665}" dt="2021-11-29T13:14:05.791" v="0" actId="20577"/>
          <ac:spMkLst>
            <pc:docMk/>
            <pc:sldMk cId="1002193766" sldId="3827"/>
            <ac:spMk id="5" creationId="{B67B1E24-2840-4BB0-AE5A-2320A01CB80F}"/>
          </ac:spMkLst>
        </pc:spChg>
      </pc:sldChg>
    </pc:docChg>
  </pc:docChgLst>
  <pc:docChgLst>
    <pc:chgData name="SAZZADUL ALAM" userId="S::20-42644-1@student.aiub.edu::906a4389-f5f9-49b3-a4b6-20025ca5c8e1" providerId="AD" clId="Web-{C42DF5ED-3F53-CF7D-FD0B-B296776BE88A}"/>
    <pc:docChg chg="modSld">
      <pc:chgData name="SAZZADUL ALAM" userId="S::20-42644-1@student.aiub.edu::906a4389-f5f9-49b3-a4b6-20025ca5c8e1" providerId="AD" clId="Web-{C42DF5ED-3F53-CF7D-FD0B-B296776BE88A}" dt="2021-11-29T06:52:22.081" v="121" actId="20577"/>
      <pc:docMkLst>
        <pc:docMk/>
      </pc:docMkLst>
      <pc:sldChg chg="modSp">
        <pc:chgData name="SAZZADUL ALAM" userId="S::20-42644-1@student.aiub.edu::906a4389-f5f9-49b3-a4b6-20025ca5c8e1" providerId="AD" clId="Web-{C42DF5ED-3F53-CF7D-FD0B-B296776BE88A}" dt="2021-11-29T06:52:22.081" v="121" actId="20577"/>
        <pc:sldMkLst>
          <pc:docMk/>
          <pc:sldMk cId="800962904" sldId="3825"/>
        </pc:sldMkLst>
        <pc:spChg chg="mod">
          <ac:chgData name="SAZZADUL ALAM" userId="S::20-42644-1@student.aiub.edu::906a4389-f5f9-49b3-a4b6-20025ca5c8e1" providerId="AD" clId="Web-{C42DF5ED-3F53-CF7D-FD0B-B296776BE88A}" dt="2021-11-29T06:52:22.081" v="121" actId="20577"/>
          <ac:spMkLst>
            <pc:docMk/>
            <pc:sldMk cId="800962904" sldId="3825"/>
            <ac:spMk id="3" creationId="{72CC4EC4-809C-4FD2-AA20-009F08590DA6}"/>
          </ac:spMkLst>
        </pc:spChg>
      </pc:sldChg>
      <pc:sldChg chg="modSp">
        <pc:chgData name="SAZZADUL ALAM" userId="S::20-42644-1@student.aiub.edu::906a4389-f5f9-49b3-a4b6-20025ca5c8e1" providerId="AD" clId="Web-{C42DF5ED-3F53-CF7D-FD0B-B296776BE88A}" dt="2021-11-29T06:28:59.060" v="37" actId="14100"/>
        <pc:sldMkLst>
          <pc:docMk/>
          <pc:sldMk cId="17839761" sldId="3833"/>
        </pc:sldMkLst>
        <pc:spChg chg="mod">
          <ac:chgData name="SAZZADUL ALAM" userId="S::20-42644-1@student.aiub.edu::906a4389-f5f9-49b3-a4b6-20025ca5c8e1" providerId="AD" clId="Web-{C42DF5ED-3F53-CF7D-FD0B-B296776BE88A}" dt="2021-11-29T06:28:34.309" v="30" actId="20577"/>
          <ac:spMkLst>
            <pc:docMk/>
            <pc:sldMk cId="17839761" sldId="3833"/>
            <ac:spMk id="18" creationId="{C3956ACF-39E7-4D6A-83AC-C15918F1C17D}"/>
          </ac:spMkLst>
        </pc:spChg>
        <pc:picChg chg="mod">
          <ac:chgData name="SAZZADUL ALAM" userId="S::20-42644-1@student.aiub.edu::906a4389-f5f9-49b3-a4b6-20025ca5c8e1" providerId="AD" clId="Web-{C42DF5ED-3F53-CF7D-FD0B-B296776BE88A}" dt="2021-11-29T06:28:48.622" v="34" actId="1076"/>
          <ac:picMkLst>
            <pc:docMk/>
            <pc:sldMk cId="17839761" sldId="3833"/>
            <ac:picMk id="9" creationId="{216F802F-1939-4C92-B09E-2B3C4ECB871D}"/>
          </ac:picMkLst>
        </pc:picChg>
        <pc:picChg chg="mod">
          <ac:chgData name="SAZZADUL ALAM" userId="S::20-42644-1@student.aiub.edu::906a4389-f5f9-49b3-a4b6-20025ca5c8e1" providerId="AD" clId="Web-{C42DF5ED-3F53-CF7D-FD0B-B296776BE88A}" dt="2021-11-29T06:28:52.544" v="35" actId="1076"/>
          <ac:picMkLst>
            <pc:docMk/>
            <pc:sldMk cId="17839761" sldId="3833"/>
            <ac:picMk id="11" creationId="{CEB3D8C6-8ADB-4711-94EC-FB011B0C4B95}"/>
          </ac:picMkLst>
        </pc:picChg>
        <pc:picChg chg="mod">
          <ac:chgData name="SAZZADUL ALAM" userId="S::20-42644-1@student.aiub.edu::906a4389-f5f9-49b3-a4b6-20025ca5c8e1" providerId="AD" clId="Web-{C42DF5ED-3F53-CF7D-FD0B-B296776BE88A}" dt="2021-11-29T06:28:59.060" v="37" actId="14100"/>
          <ac:picMkLst>
            <pc:docMk/>
            <pc:sldMk cId="17839761" sldId="3833"/>
            <ac:picMk id="13" creationId="{767F17F8-58F0-4F51-A9BC-0D0430826F11}"/>
          </ac:picMkLst>
        </pc:picChg>
      </pc:sldChg>
      <pc:sldChg chg="modSp">
        <pc:chgData name="SAZZADUL ALAM" userId="S::20-42644-1@student.aiub.edu::906a4389-f5f9-49b3-a4b6-20025ca5c8e1" providerId="AD" clId="Web-{C42DF5ED-3F53-CF7D-FD0B-B296776BE88A}" dt="2021-11-29T06:27:51.525" v="22" actId="20577"/>
        <pc:sldMkLst>
          <pc:docMk/>
          <pc:sldMk cId="3464109594" sldId="3844"/>
        </pc:sldMkLst>
        <pc:spChg chg="mod">
          <ac:chgData name="SAZZADUL ALAM" userId="S::20-42644-1@student.aiub.edu::906a4389-f5f9-49b3-a4b6-20025ca5c8e1" providerId="AD" clId="Web-{C42DF5ED-3F53-CF7D-FD0B-B296776BE88A}" dt="2021-11-29T06:27:51.525" v="22" actId="20577"/>
          <ac:spMkLst>
            <pc:docMk/>
            <pc:sldMk cId="3464109594" sldId="3844"/>
            <ac:spMk id="5" creationId="{3ADF7F1B-E353-40B5-8BF0-78E24334407D}"/>
          </ac:spMkLst>
        </pc:spChg>
      </pc:sldChg>
      <pc:sldChg chg="modSp">
        <pc:chgData name="SAZZADUL ALAM" userId="S::20-42644-1@student.aiub.edu::906a4389-f5f9-49b3-a4b6-20025ca5c8e1" providerId="AD" clId="Web-{C42DF5ED-3F53-CF7D-FD0B-B296776BE88A}" dt="2021-11-29T06:28:13.417" v="27" actId="20577"/>
        <pc:sldMkLst>
          <pc:docMk/>
          <pc:sldMk cId="1845893185" sldId="3847"/>
        </pc:sldMkLst>
        <pc:spChg chg="mod">
          <ac:chgData name="SAZZADUL ALAM" userId="S::20-42644-1@student.aiub.edu::906a4389-f5f9-49b3-a4b6-20025ca5c8e1" providerId="AD" clId="Web-{C42DF5ED-3F53-CF7D-FD0B-B296776BE88A}" dt="2021-11-29T06:28:13.417" v="27" actId="20577"/>
          <ac:spMkLst>
            <pc:docMk/>
            <pc:sldMk cId="1845893185" sldId="3847"/>
            <ac:spMk id="4" creationId="{CFF08E0E-4D46-450F-A171-1D793D55CAEF}"/>
          </ac:spMkLst>
        </pc:spChg>
      </pc:sldChg>
      <pc:sldChg chg="modSp">
        <pc:chgData name="SAZZADUL ALAM" userId="S::20-42644-1@student.aiub.edu::906a4389-f5f9-49b3-a4b6-20025ca5c8e1" providerId="AD" clId="Web-{C42DF5ED-3F53-CF7D-FD0B-B296776BE88A}" dt="2021-11-29T06:29:12.358" v="40" actId="20577"/>
        <pc:sldMkLst>
          <pc:docMk/>
          <pc:sldMk cId="1638812714" sldId="3850"/>
        </pc:sldMkLst>
        <pc:spChg chg="mod">
          <ac:chgData name="SAZZADUL ALAM" userId="S::20-42644-1@student.aiub.edu::906a4389-f5f9-49b3-a4b6-20025ca5c8e1" providerId="AD" clId="Web-{C42DF5ED-3F53-CF7D-FD0B-B296776BE88A}" dt="2021-11-29T06:29:12.358" v="40" actId="20577"/>
          <ac:spMkLst>
            <pc:docMk/>
            <pc:sldMk cId="1638812714" sldId="3850"/>
            <ac:spMk id="8" creationId="{86158EBB-0AC8-4AB8-9C6A-A35B4A5776E7}"/>
          </ac:spMkLst>
        </pc:spChg>
      </pc:sldChg>
      <pc:sldChg chg="modSp">
        <pc:chgData name="SAZZADUL ALAM" userId="S::20-42644-1@student.aiub.edu::906a4389-f5f9-49b3-a4b6-20025ca5c8e1" providerId="AD" clId="Web-{C42DF5ED-3F53-CF7D-FD0B-B296776BE88A}" dt="2021-11-29T06:30:05.189" v="50" actId="1076"/>
        <pc:sldMkLst>
          <pc:docMk/>
          <pc:sldMk cId="31325417" sldId="3851"/>
        </pc:sldMkLst>
        <pc:spChg chg="mod">
          <ac:chgData name="SAZZADUL ALAM" userId="S::20-42644-1@student.aiub.edu::906a4389-f5f9-49b3-a4b6-20025ca5c8e1" providerId="AD" clId="Web-{C42DF5ED-3F53-CF7D-FD0B-B296776BE88A}" dt="2021-11-29T06:30:02.689" v="49" actId="14100"/>
          <ac:spMkLst>
            <pc:docMk/>
            <pc:sldMk cId="31325417" sldId="3851"/>
            <ac:spMk id="18" creationId="{C3956ACF-39E7-4D6A-83AC-C15918F1C17D}"/>
          </ac:spMkLst>
        </pc:spChg>
        <pc:picChg chg="mod">
          <ac:chgData name="SAZZADUL ALAM" userId="S::20-42644-1@student.aiub.edu::906a4389-f5f9-49b3-a4b6-20025ca5c8e1" providerId="AD" clId="Web-{C42DF5ED-3F53-CF7D-FD0B-B296776BE88A}" dt="2021-11-29T06:30:05.189" v="50" actId="1076"/>
          <ac:picMkLst>
            <pc:docMk/>
            <pc:sldMk cId="31325417" sldId="3851"/>
            <ac:picMk id="5" creationId="{0E7F12B6-6685-472B-8FCC-036CA3238E1F}"/>
          </ac:picMkLst>
        </pc:picChg>
      </pc:sldChg>
      <pc:sldChg chg="modSp">
        <pc:chgData name="SAZZADUL ALAM" userId="S::20-42644-1@student.aiub.edu::906a4389-f5f9-49b3-a4b6-20025ca5c8e1" providerId="AD" clId="Web-{C42DF5ED-3F53-CF7D-FD0B-B296776BE88A}" dt="2021-11-29T06:30:40.972" v="60" actId="14100"/>
        <pc:sldMkLst>
          <pc:docMk/>
          <pc:sldMk cId="64631693" sldId="3852"/>
        </pc:sldMkLst>
        <pc:spChg chg="mod">
          <ac:chgData name="SAZZADUL ALAM" userId="S::20-42644-1@student.aiub.edu::906a4389-f5f9-49b3-a4b6-20025ca5c8e1" providerId="AD" clId="Web-{C42DF5ED-3F53-CF7D-FD0B-B296776BE88A}" dt="2021-11-29T06:30:40.972" v="60" actId="14100"/>
          <ac:spMkLst>
            <pc:docMk/>
            <pc:sldMk cId="64631693" sldId="3852"/>
            <ac:spMk id="18" creationId="{C3956ACF-39E7-4D6A-83AC-C15918F1C17D}"/>
          </ac:spMkLst>
        </pc:spChg>
      </pc:sldChg>
      <pc:sldChg chg="addSp delSp modSp">
        <pc:chgData name="SAZZADUL ALAM" userId="S::20-42644-1@student.aiub.edu::906a4389-f5f9-49b3-a4b6-20025ca5c8e1" providerId="AD" clId="Web-{C42DF5ED-3F53-CF7D-FD0B-B296776BE88A}" dt="2021-11-29T06:29:39.047" v="44" actId="14100"/>
        <pc:sldMkLst>
          <pc:docMk/>
          <pc:sldMk cId="3120511664" sldId="3853"/>
        </pc:sldMkLst>
        <pc:spChg chg="mod">
          <ac:chgData name="SAZZADUL ALAM" userId="S::20-42644-1@student.aiub.edu::906a4389-f5f9-49b3-a4b6-20025ca5c8e1" providerId="AD" clId="Web-{C42DF5ED-3F53-CF7D-FD0B-B296776BE88A}" dt="2021-11-29T06:29:39.047" v="44" actId="14100"/>
          <ac:spMkLst>
            <pc:docMk/>
            <pc:sldMk cId="3120511664" sldId="3853"/>
            <ac:spMk id="5" creationId="{AB0B6C16-D822-4387-9550-FB05D0CDAB87}"/>
          </ac:spMkLst>
        </pc:spChg>
        <pc:picChg chg="add mod">
          <ac:chgData name="SAZZADUL ALAM" userId="S::20-42644-1@student.aiub.edu::906a4389-f5f9-49b3-a4b6-20025ca5c8e1" providerId="AD" clId="Web-{C42DF5ED-3F53-CF7D-FD0B-B296776BE88A}" dt="2021-11-29T06:26:48.725" v="20" actId="14100"/>
          <ac:picMkLst>
            <pc:docMk/>
            <pc:sldMk cId="3120511664" sldId="3853"/>
            <ac:picMk id="2" creationId="{32A06906-2DE4-433D-ADF5-997D52C189DF}"/>
          </ac:picMkLst>
        </pc:picChg>
        <pc:picChg chg="del">
          <ac:chgData name="SAZZADUL ALAM" userId="S::20-42644-1@student.aiub.edu::906a4389-f5f9-49b3-a4b6-20025ca5c8e1" providerId="AD" clId="Web-{C42DF5ED-3F53-CF7D-FD0B-B296776BE88A}" dt="2021-11-29T06:19:59.405" v="0"/>
          <ac:picMkLst>
            <pc:docMk/>
            <pc:sldMk cId="3120511664" sldId="3853"/>
            <ac:picMk id="3" creationId="{85AE0805-6FC0-4264-B467-492ABD1664AB}"/>
          </ac:picMkLst>
        </pc:picChg>
        <pc:picChg chg="add mod">
          <ac:chgData name="SAZZADUL ALAM" userId="S::20-42644-1@student.aiub.edu::906a4389-f5f9-49b3-a4b6-20025ca5c8e1" providerId="AD" clId="Web-{C42DF5ED-3F53-CF7D-FD0B-B296776BE88A}" dt="2021-11-29T06:26:50.569" v="21" actId="1076"/>
          <ac:picMkLst>
            <pc:docMk/>
            <pc:sldMk cId="3120511664" sldId="3853"/>
            <ac:picMk id="6" creationId="{822019D1-D4BF-4F1A-8A6C-C206FE59466E}"/>
          </ac:picMkLst>
        </pc:picChg>
        <pc:picChg chg="del">
          <ac:chgData name="SAZZADUL ALAM" userId="S::20-42644-1@student.aiub.edu::906a4389-f5f9-49b3-a4b6-20025ca5c8e1" providerId="AD" clId="Web-{C42DF5ED-3F53-CF7D-FD0B-B296776BE88A}" dt="2021-11-29T06:20:00.468" v="1"/>
          <ac:picMkLst>
            <pc:docMk/>
            <pc:sldMk cId="3120511664" sldId="3853"/>
            <ac:picMk id="7" creationId="{87331DE5-6BAB-48B3-B175-0740BD6E327F}"/>
          </ac:picMkLst>
        </pc:picChg>
        <pc:picChg chg="add mod">
          <ac:chgData name="SAZZADUL ALAM" userId="S::20-42644-1@student.aiub.edu::906a4389-f5f9-49b3-a4b6-20025ca5c8e1" providerId="AD" clId="Web-{C42DF5ED-3F53-CF7D-FD0B-B296776BE88A}" dt="2021-11-29T06:26:37.818" v="17" actId="1076"/>
          <ac:picMkLst>
            <pc:docMk/>
            <pc:sldMk cId="3120511664" sldId="3853"/>
            <ac:picMk id="8" creationId="{91656006-317E-4209-A39D-9B5E38A70BD2}"/>
          </ac:picMkLst>
        </pc:picChg>
        <pc:picChg chg="add mod">
          <ac:chgData name="SAZZADUL ALAM" userId="S::20-42644-1@student.aiub.edu::906a4389-f5f9-49b3-a4b6-20025ca5c8e1" providerId="AD" clId="Web-{C42DF5ED-3F53-CF7D-FD0B-B296776BE88A}" dt="2021-11-29T06:26:40.271" v="18" actId="1076"/>
          <ac:picMkLst>
            <pc:docMk/>
            <pc:sldMk cId="3120511664" sldId="3853"/>
            <ac:picMk id="9" creationId="{686D063F-C3B8-4BD0-B3A9-307982955609}"/>
          </ac:picMkLst>
        </pc:picChg>
      </pc:sldChg>
      <pc:sldChg chg="modSp">
        <pc:chgData name="SAZZADUL ALAM" userId="S::20-42644-1@student.aiub.edu::906a4389-f5f9-49b3-a4b6-20025ca5c8e1" providerId="AD" clId="Web-{C42DF5ED-3F53-CF7D-FD0B-B296776BE88A}" dt="2021-11-29T06:30:22.940" v="54" actId="14100"/>
        <pc:sldMkLst>
          <pc:docMk/>
          <pc:sldMk cId="1013721703" sldId="3854"/>
        </pc:sldMkLst>
        <pc:spChg chg="mod">
          <ac:chgData name="SAZZADUL ALAM" userId="S::20-42644-1@student.aiub.edu::906a4389-f5f9-49b3-a4b6-20025ca5c8e1" providerId="AD" clId="Web-{C42DF5ED-3F53-CF7D-FD0B-B296776BE88A}" dt="2021-11-29T06:30:22.940" v="54" actId="14100"/>
          <ac:spMkLst>
            <pc:docMk/>
            <pc:sldMk cId="1013721703" sldId="3854"/>
            <ac:spMk id="8" creationId="{7C15E4F2-FB56-43A1-8B98-BCDA7219DC79}"/>
          </ac:spMkLst>
        </pc:spChg>
      </pc:sldChg>
    </pc:docChg>
  </pc:docChgLst>
  <pc:docChgLst>
    <pc:chgData name="FAHIMA MAHJABIN MIM" userId="S::20-42231-1@student.aiub.edu::6541be4a-56bd-4482-90a7-4c7e3e4cb7f6" providerId="AD" clId="Web-{934D65AD-9431-42A6-8CAE-B52F4FAE62CE}"/>
    <pc:docChg chg="modSld">
      <pc:chgData name="FAHIMA MAHJABIN MIM" userId="S::20-42231-1@student.aiub.edu::6541be4a-56bd-4482-90a7-4c7e3e4cb7f6" providerId="AD" clId="Web-{934D65AD-9431-42A6-8CAE-B52F4FAE62CE}" dt="2021-11-30T16:24:08.027" v="11" actId="1076"/>
      <pc:docMkLst>
        <pc:docMk/>
      </pc:docMkLst>
      <pc:sldChg chg="delSp modSp">
        <pc:chgData name="FAHIMA MAHJABIN MIM" userId="S::20-42231-1@student.aiub.edu::6541be4a-56bd-4482-90a7-4c7e3e4cb7f6" providerId="AD" clId="Web-{934D65AD-9431-42A6-8CAE-B52F4FAE62CE}" dt="2021-11-30T16:24:08.027" v="11" actId="1076"/>
        <pc:sldMkLst>
          <pc:docMk/>
          <pc:sldMk cId="2114624814" sldId="3855"/>
        </pc:sldMkLst>
        <pc:spChg chg="del">
          <ac:chgData name="FAHIMA MAHJABIN MIM" userId="S::20-42231-1@student.aiub.edu::6541be4a-56bd-4482-90a7-4c7e3e4cb7f6" providerId="AD" clId="Web-{934D65AD-9431-42A6-8CAE-B52F4FAE62CE}" dt="2021-11-30T16:22:54.039" v="1"/>
          <ac:spMkLst>
            <pc:docMk/>
            <pc:sldMk cId="2114624814" sldId="3855"/>
            <ac:spMk id="5" creationId="{84FAC51A-77C4-E247-9E21-6475ADB9E798}"/>
          </ac:spMkLst>
        </pc:spChg>
        <pc:spChg chg="del">
          <ac:chgData name="FAHIMA MAHJABIN MIM" userId="S::20-42231-1@student.aiub.edu::6541be4a-56bd-4482-90a7-4c7e3e4cb7f6" providerId="AD" clId="Web-{934D65AD-9431-42A6-8CAE-B52F4FAE62CE}" dt="2021-11-30T16:23:54.573" v="3"/>
          <ac:spMkLst>
            <pc:docMk/>
            <pc:sldMk cId="2114624814" sldId="3855"/>
            <ac:spMk id="6" creationId="{91EC2C58-FB5A-4249-AD34-CBDE111C140E}"/>
          </ac:spMkLst>
        </pc:spChg>
        <pc:picChg chg="mod">
          <ac:chgData name="FAHIMA MAHJABIN MIM" userId="S::20-42231-1@student.aiub.edu::6541be4a-56bd-4482-90a7-4c7e3e4cb7f6" providerId="AD" clId="Web-{934D65AD-9431-42A6-8CAE-B52F4FAE62CE}" dt="2021-11-30T16:24:07.918" v="4" actId="1076"/>
          <ac:picMkLst>
            <pc:docMk/>
            <pc:sldMk cId="2114624814" sldId="3855"/>
            <ac:picMk id="8" creationId="{021E8E4F-074F-0341-9AEE-41AB2E154876}"/>
          </ac:picMkLst>
        </pc:picChg>
        <pc:picChg chg="mod">
          <ac:chgData name="FAHIMA MAHJABIN MIM" userId="S::20-42231-1@student.aiub.edu::6541be4a-56bd-4482-90a7-4c7e3e4cb7f6" providerId="AD" clId="Web-{934D65AD-9431-42A6-8CAE-B52F4FAE62CE}" dt="2021-11-30T16:24:07.934" v="5" actId="1076"/>
          <ac:picMkLst>
            <pc:docMk/>
            <pc:sldMk cId="2114624814" sldId="3855"/>
            <ac:picMk id="10" creationId="{F3E9E5C1-500D-714E-8B02-B8C1A29A0723}"/>
          </ac:picMkLst>
        </pc:picChg>
        <pc:picChg chg="mod">
          <ac:chgData name="FAHIMA MAHJABIN MIM" userId="S::20-42231-1@student.aiub.edu::6541be4a-56bd-4482-90a7-4c7e3e4cb7f6" providerId="AD" clId="Web-{934D65AD-9431-42A6-8CAE-B52F4FAE62CE}" dt="2021-11-30T16:24:07.949" v="6" actId="1076"/>
          <ac:picMkLst>
            <pc:docMk/>
            <pc:sldMk cId="2114624814" sldId="3855"/>
            <ac:picMk id="12" creationId="{ED47973F-8982-5C4A-813E-6F17585F242E}"/>
          </ac:picMkLst>
        </pc:picChg>
        <pc:picChg chg="mod">
          <ac:chgData name="FAHIMA MAHJABIN MIM" userId="S::20-42231-1@student.aiub.edu::6541be4a-56bd-4482-90a7-4c7e3e4cb7f6" providerId="AD" clId="Web-{934D65AD-9431-42A6-8CAE-B52F4FAE62CE}" dt="2021-11-30T16:24:07.965" v="7" actId="1076"/>
          <ac:picMkLst>
            <pc:docMk/>
            <pc:sldMk cId="2114624814" sldId="3855"/>
            <ac:picMk id="14" creationId="{BAF50095-93CF-E346-AC04-4700349F5B5F}"/>
          </ac:picMkLst>
        </pc:picChg>
        <pc:picChg chg="mod">
          <ac:chgData name="FAHIMA MAHJABIN MIM" userId="S::20-42231-1@student.aiub.edu::6541be4a-56bd-4482-90a7-4c7e3e4cb7f6" providerId="AD" clId="Web-{934D65AD-9431-42A6-8CAE-B52F4FAE62CE}" dt="2021-11-30T16:24:07.980" v="8" actId="1076"/>
          <ac:picMkLst>
            <pc:docMk/>
            <pc:sldMk cId="2114624814" sldId="3855"/>
            <ac:picMk id="16" creationId="{E3FA52A5-8E58-5544-AD83-2B74108256F5}"/>
          </ac:picMkLst>
        </pc:picChg>
        <pc:picChg chg="mod">
          <ac:chgData name="FAHIMA MAHJABIN MIM" userId="S::20-42231-1@student.aiub.edu::6541be4a-56bd-4482-90a7-4c7e3e4cb7f6" providerId="AD" clId="Web-{934D65AD-9431-42A6-8CAE-B52F4FAE62CE}" dt="2021-11-30T16:24:07.996" v="9" actId="1076"/>
          <ac:picMkLst>
            <pc:docMk/>
            <pc:sldMk cId="2114624814" sldId="3855"/>
            <ac:picMk id="18" creationId="{2C288C85-48DF-CC4A-8247-21ED642A2C14}"/>
          </ac:picMkLst>
        </pc:picChg>
        <pc:picChg chg="mod">
          <ac:chgData name="FAHIMA MAHJABIN MIM" userId="S::20-42231-1@student.aiub.edu::6541be4a-56bd-4482-90a7-4c7e3e4cb7f6" providerId="AD" clId="Web-{934D65AD-9431-42A6-8CAE-B52F4FAE62CE}" dt="2021-11-30T16:24:08.016" v="10" actId="1076"/>
          <ac:picMkLst>
            <pc:docMk/>
            <pc:sldMk cId="2114624814" sldId="3855"/>
            <ac:picMk id="20" creationId="{114982D6-915D-274F-8E27-9D0B3C1A420D}"/>
          </ac:picMkLst>
        </pc:picChg>
        <pc:picChg chg="mod">
          <ac:chgData name="FAHIMA MAHJABIN MIM" userId="S::20-42231-1@student.aiub.edu::6541be4a-56bd-4482-90a7-4c7e3e4cb7f6" providerId="AD" clId="Web-{934D65AD-9431-42A6-8CAE-B52F4FAE62CE}" dt="2021-11-30T16:24:08.027" v="11" actId="1076"/>
          <ac:picMkLst>
            <pc:docMk/>
            <pc:sldMk cId="2114624814" sldId="3855"/>
            <ac:picMk id="22" creationId="{68F89CBE-B253-F94D-8E6D-B894754347A5}"/>
          </ac:picMkLst>
        </pc:picChg>
      </pc:sldChg>
      <pc:sldChg chg="delSp">
        <pc:chgData name="FAHIMA MAHJABIN MIM" userId="S::20-42231-1@student.aiub.edu::6541be4a-56bd-4482-90a7-4c7e3e4cb7f6" providerId="AD" clId="Web-{934D65AD-9431-42A6-8CAE-B52F4FAE62CE}" dt="2021-11-30T16:23:43.010" v="2"/>
        <pc:sldMkLst>
          <pc:docMk/>
          <pc:sldMk cId="2203489412" sldId="3856"/>
        </pc:sldMkLst>
        <pc:spChg chg="del">
          <ac:chgData name="FAHIMA MAHJABIN MIM" userId="S::20-42231-1@student.aiub.edu::6541be4a-56bd-4482-90a7-4c7e3e4cb7f6" providerId="AD" clId="Web-{934D65AD-9431-42A6-8CAE-B52F4FAE62CE}" dt="2021-11-30T16:22:44.336" v="0"/>
          <ac:spMkLst>
            <pc:docMk/>
            <pc:sldMk cId="2203489412" sldId="3856"/>
            <ac:spMk id="3" creationId="{6FC476CA-0ACA-0D44-A6F1-5647564AE000}"/>
          </ac:spMkLst>
        </pc:spChg>
        <pc:spChg chg="del">
          <ac:chgData name="FAHIMA MAHJABIN MIM" userId="S::20-42231-1@student.aiub.edu::6541be4a-56bd-4482-90a7-4c7e3e4cb7f6" providerId="AD" clId="Web-{934D65AD-9431-42A6-8CAE-B52F4FAE62CE}" dt="2021-11-30T16:23:43.010" v="2"/>
          <ac:spMkLst>
            <pc:docMk/>
            <pc:sldMk cId="2203489412" sldId="3856"/>
            <ac:spMk id="4" creationId="{03333B55-2830-2941-B4B2-3EE8D6655045}"/>
          </ac:spMkLst>
        </pc:spChg>
      </pc:sldChg>
    </pc:docChg>
  </pc:docChgLst>
  <pc:docChgLst>
    <pc:chgData name="ABU JUBAIR BIN AMIN" userId="S::20-43583-1@student.aiub.edu::9d66cfcd-864c-457f-84e9-51480a23a9d3" providerId="AD" clId="Web-{1FD56F55-AC37-449C-A9B2-66A5A702F09D}"/>
    <pc:docChg chg="delSld">
      <pc:chgData name="ABU JUBAIR BIN AMIN" userId="S::20-43583-1@student.aiub.edu::9d66cfcd-864c-457f-84e9-51480a23a9d3" providerId="AD" clId="Web-{1FD56F55-AC37-449C-A9B2-66A5A702F09D}" dt="2021-11-30T16:19:01.075" v="0"/>
      <pc:docMkLst>
        <pc:docMk/>
      </pc:docMkLst>
      <pc:sldChg chg="del">
        <pc:chgData name="ABU JUBAIR BIN AMIN" userId="S::20-43583-1@student.aiub.edu::9d66cfcd-864c-457f-84e9-51480a23a9d3" providerId="AD" clId="Web-{1FD56F55-AC37-449C-A9B2-66A5A702F09D}" dt="2021-11-30T16:19:01.075" v="0"/>
        <pc:sldMkLst>
          <pc:docMk/>
          <pc:sldMk cId="3120511664" sldId="385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reeform 13">
            <a:extLst>
              <a:ext uri="{FF2B5EF4-FFF2-40B4-BE49-F238E27FC236}">
                <a16:creationId xmlns=""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13">
            <a:extLst>
              <a:ext uri="{FF2B5EF4-FFF2-40B4-BE49-F238E27FC236}">
                <a16:creationId xmlns=""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15">
            <a:extLst>
              <a:ext uri="{FF2B5EF4-FFF2-40B4-BE49-F238E27FC236}">
                <a16:creationId xmlns=""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9">
            <a:extLst>
              <a:ext uri="{FF2B5EF4-FFF2-40B4-BE49-F238E27FC236}">
                <a16:creationId xmlns=""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=""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97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164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31984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588906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3128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59267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3162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28746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705516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30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8407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=""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=""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=""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=""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=""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80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7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73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25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28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40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02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82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  <p:sldLayoutId id="2147483807" r:id="rId18"/>
    <p:sldLayoutId id="2147483774" r:id="rId19"/>
    <p:sldLayoutId id="2147483783" r:id="rId20"/>
    <p:sldLayoutId id="2147483786" r:id="rId21"/>
    <p:sldLayoutId id="2147483787" r:id="rId22"/>
    <p:sldLayoutId id="2147483788" r:id="rId2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ranter-sinnigallery.com/blogs/news/what-purpose-and-importance-of-an-art-exhibition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935495" y="415413"/>
            <a:ext cx="6592887" cy="844550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66FF66"/>
                </a:solidFill>
                <a:effectLst/>
                <a:latin typeface="Arial Rounded MT Bold" panose="020F070403050403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6700" i="1" dirty="0">
                <a:solidFill>
                  <a:srgbClr val="66FF66"/>
                </a:solidFill>
                <a:effectLst/>
                <a:latin typeface="Arial Rounded MT Bold" panose="020F0704030504030204" pitchFamily="34" charset="0"/>
                <a:ea typeface="Yu Gothic UI Semibold" panose="020B0700000000000000" pitchFamily="34" charset="-128"/>
              </a:rPr>
              <a:t>Art</a:t>
            </a:r>
            <a:r>
              <a:rPr lang="en-US" sz="6000" i="1" dirty="0">
                <a:solidFill>
                  <a:srgbClr val="66FF66"/>
                </a:solidFill>
                <a:effectLst/>
                <a:latin typeface="Arial Rounded MT Bold" panose="020F070403050403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6000" i="1" dirty="0" smtClean="0">
                <a:solidFill>
                  <a:srgbClr val="66FF66"/>
                </a:solidFill>
                <a:effectLst/>
                <a:latin typeface="Arial Rounded MT Bold" panose="020F0704030504030204" pitchFamily="34" charset="0"/>
                <a:ea typeface="Yu Gothic UI Semibold" panose="020B0700000000000000" pitchFamily="34" charset="-128"/>
              </a:rPr>
              <a:t>Gallery.</a:t>
            </a:r>
            <a:endParaRPr lang="en-US" sz="6000" i="1" dirty="0">
              <a:solidFill>
                <a:srgbClr val="66FF66"/>
              </a:solidFill>
              <a:effectLst/>
              <a:latin typeface="Arial Rounded MT Bold" panose="020F070403050403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726113" y="3541712"/>
            <a:ext cx="6592887" cy="223837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latin typeface="Arial Black" panose="020B0A04020102020204" pitchFamily="34" charset="0"/>
              <a:ea typeface="+mn-lt"/>
              <a:cs typeface="+mn-lt"/>
            </a:endParaRPr>
          </a:p>
          <a:p>
            <a:pPr algn="ctr"/>
            <a:endParaRPr lang="en-US" b="1" dirty="0">
              <a:latin typeface="Arial Black" panose="020B0A04020102020204" pitchFamily="34" charset="0"/>
            </a:endParaRPr>
          </a:p>
          <a:p>
            <a:pPr algn="ctr"/>
            <a:endParaRPr lang="en-US" b="1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3D5151D-E564-4208-BEF4-5DF396D34105}"/>
              </a:ext>
            </a:extLst>
          </p:cNvPr>
          <p:cNvSpPr txBox="1"/>
          <p:nvPr/>
        </p:nvSpPr>
        <p:spPr>
          <a:xfrm>
            <a:off x="6231939" y="2129394"/>
            <a:ext cx="5825194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Faculty: DR. RAZIB HAYAT KHAN</a:t>
            </a:r>
            <a:br>
              <a: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</a:br>
            <a:r>
              <a: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Course: Software Engineering</a:t>
            </a:r>
            <a:br>
              <a: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</a:br>
            <a:r>
              <a: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Section: A</a:t>
            </a:r>
            <a:br>
              <a: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</a:br>
            <a:r>
              <a: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Group-9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96" y="2098185"/>
            <a:ext cx="5303193" cy="3472604"/>
          </a:xfrm>
          <a:prstGeom prst="roundRect">
            <a:avLst>
              <a:gd name="adj" fmla="val 2257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9" name="Straight Connector 8"/>
          <p:cNvCxnSpPr/>
          <p:nvPr/>
        </p:nvCxnSpPr>
        <p:spPr>
          <a:xfrm>
            <a:off x="1300636" y="1219563"/>
            <a:ext cx="10319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60621"/>
              </p:ext>
            </p:extLst>
          </p:nvPr>
        </p:nvGraphicFramePr>
        <p:xfrm>
          <a:off x="6567112" y="3786243"/>
          <a:ext cx="48882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144"/>
                <a:gridCol w="2444144"/>
              </a:tblGrid>
              <a:tr h="254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Name</a:t>
                      </a:r>
                    </a:p>
                  </a:txBody>
                  <a:tcPr/>
                </a:tc>
              </a:tr>
              <a:tr h="254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20-42221-1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Subrina</a:t>
                      </a:r>
                      <a:r>
                        <a:rPr lang="en-US" dirty="0" smtClean="0"/>
                        <a:t> Khan </a:t>
                      </a:r>
                      <a:r>
                        <a:rPr lang="en-US" dirty="0" err="1" smtClean="0"/>
                        <a:t>Authoy</a:t>
                      </a:r>
                      <a:endParaRPr lang="en-US" dirty="0"/>
                    </a:p>
                  </a:txBody>
                  <a:tcPr/>
                </a:tc>
              </a:tr>
              <a:tr h="254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20-42438-1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Kakon,Khairul</a:t>
                      </a:r>
                      <a:r>
                        <a:rPr lang="en-US" dirty="0" smtClean="0"/>
                        <a:t> Islam</a:t>
                      </a:r>
                      <a:endParaRPr lang="en-US" dirty="0"/>
                    </a:p>
                  </a:txBody>
                  <a:tcPr/>
                </a:tc>
              </a:tr>
              <a:tr h="254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20-43137-1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Kaniz</a:t>
                      </a:r>
                      <a:r>
                        <a:rPr lang="en-US" dirty="0" smtClean="0"/>
                        <a:t> Fatima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20-43166-1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Raihan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Sikder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Anik</a:t>
                      </a:r>
                      <a:endParaRPr lang="en-US" dirty="0"/>
                    </a:p>
                  </a:txBody>
                  <a:tcPr/>
                </a:tc>
              </a:tr>
              <a:tr h="2542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20-44137-1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Wasif</a:t>
                      </a:r>
                      <a:r>
                        <a:rPr lang="en-US" baseline="0" dirty="0" smtClean="0"/>
                        <a:t> Ahmed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32700" y="296631"/>
            <a:ext cx="3886200" cy="1011469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3400" b="1" i="1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OUTLINES</a:t>
            </a:r>
            <a:endParaRPr lang="en-US" sz="3400" b="1" i="1" dirty="0">
              <a:solidFill>
                <a:srgbClr val="66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gh Tower Text" panose="02040502050506030303" pitchFamily="18" charset="0"/>
            </a:endParaRPr>
          </a:p>
          <a:p>
            <a:pPr marL="0" indent="0">
              <a:buNone/>
            </a:pPr>
            <a:endParaRPr lang="en-US" sz="5400" b="1" i="1" dirty="0">
              <a:latin typeface="High Tower Text" panose="02040502050506030303" pitchFamily="18" charset="0"/>
            </a:endParaRPr>
          </a:p>
          <a:p>
            <a:endParaRPr lang="en-US" sz="5400" b="1" i="1" dirty="0">
              <a:latin typeface="High Tower Text" panose="0204050205050603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085F1BE-999C-1B48-A6B5-1CEC857EAA38}"/>
              </a:ext>
            </a:extLst>
          </p:cNvPr>
          <p:cNvSpPr txBox="1"/>
          <p:nvPr/>
        </p:nvSpPr>
        <p:spPr>
          <a:xfrm>
            <a:off x="8201928" y="2200189"/>
            <a:ext cx="3697972" cy="2862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 </a:t>
            </a:r>
            <a:r>
              <a:rPr lang="en-US" sz="2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Introduction</a:t>
            </a:r>
          </a:p>
          <a:p>
            <a:pPr marL="342900" indent="-342900">
              <a:buAutoNum type="arabicPeriod"/>
            </a:pPr>
            <a:endParaRPr lang="en-US" sz="2000" b="1" i="1" dirty="0">
              <a:solidFill>
                <a:schemeClr val="accent5">
                  <a:lumMod val="20000"/>
                  <a:lumOff val="80000"/>
                </a:schemeClr>
              </a:solidFill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sz="2000" b="1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+mn-lt"/>
                <a:cs typeface="+mn-lt"/>
              </a:rPr>
              <a:t> Target </a:t>
            </a:r>
            <a:r>
              <a:rPr lang="en-US" sz="2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+mn-lt"/>
                <a:cs typeface="+mn-lt"/>
              </a:rPr>
              <a:t>Audience</a:t>
            </a:r>
          </a:p>
          <a:p>
            <a:pPr marL="342900" indent="-342900">
              <a:buAutoNum type="arabicPeriod"/>
            </a:pPr>
            <a:endParaRPr lang="en-US" sz="2000" b="1" i="1" dirty="0">
              <a:solidFill>
                <a:schemeClr val="accent5">
                  <a:lumMod val="20000"/>
                  <a:lumOff val="80000"/>
                </a:schemeClr>
              </a:solidFill>
              <a:latin typeface="Comic Sans MS" panose="030F0702030302020204" pitchFamily="66" charset="0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2000" b="1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 Need and </a:t>
            </a:r>
            <a:r>
              <a:rPr lang="en-US" sz="2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Opportunity</a:t>
            </a:r>
          </a:p>
          <a:p>
            <a:pPr marL="342900" indent="-342900">
              <a:buAutoNum type="arabicPeriod"/>
            </a:pPr>
            <a:endParaRPr lang="en-US" sz="2000" b="1" i="1" dirty="0">
              <a:solidFill>
                <a:schemeClr val="accent5">
                  <a:lumMod val="20000"/>
                  <a:lumOff val="80000"/>
                </a:schemeClr>
              </a:solidFill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sz="2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Purpose and functionality</a:t>
            </a:r>
          </a:p>
          <a:p>
            <a:pPr marL="342900" indent="-342900">
              <a:buAutoNum type="arabicPeriod"/>
            </a:pPr>
            <a:endParaRPr lang="en-US" sz="2000" b="1" i="1" dirty="0">
              <a:solidFill>
                <a:schemeClr val="accent5">
                  <a:lumMod val="20000"/>
                  <a:lumOff val="80000"/>
                </a:schemeClr>
              </a:solidFill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sz="2000" b="1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 Conclusion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99" y="1447800"/>
            <a:ext cx="6845985" cy="4267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9" name="Straight Connector 8"/>
          <p:cNvCxnSpPr/>
          <p:nvPr/>
        </p:nvCxnSpPr>
        <p:spPr>
          <a:xfrm>
            <a:off x="1345475" y="1188720"/>
            <a:ext cx="10319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6" b="10556"/>
          <a:stretch>
            <a:fillRect/>
          </a:stretch>
        </p:blipFill>
        <p:spPr>
          <a:xfrm>
            <a:off x="6215682" y="1407823"/>
            <a:ext cx="5281872" cy="45230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11" y="261256"/>
            <a:ext cx="5821556" cy="1146567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rgbClr val="66FF66"/>
                </a:solidFill>
                <a:effectLst/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12" y="2812601"/>
            <a:ext cx="4941990" cy="25594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800" dirty="0">
                <a:latin typeface="Comic Sans MS" panose="030F0702030302020204" pitchFamily="66" charset="0"/>
              </a:rPr>
              <a:t>This program illustrates the management system of an Online Art Gallery. Utilizing this system, aesthetes can easily buy a painting from the app. Online Art Gallery management system is an application that allows buyers to purchase paintings.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75212" y="1188720"/>
            <a:ext cx="10319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855D3E-851C-4314-8105-37DB9F1EFA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75300" y="130628"/>
            <a:ext cx="7921535" cy="1393235"/>
          </a:xfrm>
        </p:spPr>
        <p:txBody>
          <a:bodyPr>
            <a:noAutofit/>
          </a:bodyPr>
          <a:lstStyle/>
          <a:p>
            <a:r>
              <a:rPr lang="en-US" i="1" dirty="0" smtClean="0">
                <a:solidFill>
                  <a:srgbClr val="66FF66"/>
                </a:solidFill>
                <a:effectLst/>
                <a:latin typeface="Arial Rounded MT Bold" panose="020F0704030504030204" pitchFamily="34" charset="0"/>
              </a:rPr>
              <a:t>Target Audience</a:t>
            </a:r>
            <a:endParaRPr lang="en-US" i="1" dirty="0">
              <a:solidFill>
                <a:srgbClr val="66FF66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FA2FD9C8-5D00-1D44-A445-CE66E903C91D}"/>
              </a:ext>
            </a:extLst>
          </p:cNvPr>
          <p:cNvSpPr txBox="1">
            <a:spLocks/>
          </p:cNvSpPr>
          <p:nvPr/>
        </p:nvSpPr>
        <p:spPr>
          <a:xfrm>
            <a:off x="7778672" y="2465115"/>
            <a:ext cx="3854528" cy="251224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Artist.</a:t>
            </a:r>
          </a:p>
          <a:p>
            <a:pPr marL="0" indent="0" algn="ctr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welcome all the artist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Art 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lovers.</a:t>
            </a:r>
          </a:p>
          <a:p>
            <a:pPr marL="0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welcome all the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ainting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lover</a:t>
            </a:r>
            <a:endParaRPr lang="en-US" sz="1900" b="1" dirty="0" smtClean="0">
              <a:solidFill>
                <a:schemeClr val="accent5">
                  <a:lumMod val="20000"/>
                  <a:lumOff val="80000"/>
                </a:schemeClr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Art traders.</a:t>
            </a:r>
          </a:p>
          <a:p>
            <a:pPr marL="0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 welcome all the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painting buyers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sellers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accent5">
                  <a:lumMod val="20000"/>
                  <a:lumOff val="80000"/>
                </a:schemeClr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accent5">
                  <a:lumMod val="20000"/>
                  <a:lumOff val="80000"/>
                </a:schemeClr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755900" y="1071880"/>
            <a:ext cx="9001398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523863"/>
            <a:ext cx="6600838" cy="437278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6174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855D3E-851C-4314-8105-37DB9F1EFA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7599" y="0"/>
            <a:ext cx="6851519" cy="1846263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66FF66"/>
                </a:solidFill>
                <a:effectLst/>
                <a:latin typeface="Arial Rounded MT Bold" panose="020F0704030504030204" pitchFamily="34" charset="0"/>
              </a:rPr>
              <a:t>Need and opportunity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="" xmlns:a16="http://schemas.microsoft.com/office/drawing/2014/main" id="{A1336D25-0696-C44A-A05A-4F1DB2D1DB31}"/>
              </a:ext>
            </a:extLst>
          </p:cNvPr>
          <p:cNvSpPr txBox="1">
            <a:spLocks/>
          </p:cNvSpPr>
          <p:nvPr/>
        </p:nvSpPr>
        <p:spPr>
          <a:xfrm>
            <a:off x="592236" y="2197100"/>
            <a:ext cx="3854528" cy="30054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Need</a:t>
            </a:r>
            <a:r>
              <a:rPr lang="en-US" sz="2000" b="1" dirty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Lack of platform in arts and crafts.</a:t>
            </a:r>
          </a:p>
          <a:p>
            <a:pPr marL="0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Approximate 12 art galleries in Dhaka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ctr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Opportunity</a:t>
            </a:r>
            <a:endParaRPr 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Local artist will have a platform.</a:t>
            </a:r>
          </a:p>
          <a:p>
            <a:pPr marL="0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They can earn a lot.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36600" y="1244963"/>
            <a:ext cx="10319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64" y="1644248"/>
            <a:ext cx="6894920" cy="44413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1097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66261" y="490863"/>
            <a:ext cx="5901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i="1" dirty="0">
                <a:solidFill>
                  <a:srgbClr val="66FF66"/>
                </a:solidFill>
                <a:latin typeface="Arial Rounded MT Bold" panose="020F0704030504030204" pitchFamily="34" charset="0"/>
              </a:rPr>
              <a:t>Purpose</a:t>
            </a:r>
            <a:r>
              <a:rPr lang="en-US" sz="36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3600" b="1" i="1" dirty="0">
                <a:solidFill>
                  <a:srgbClr val="66FF66"/>
                </a:solidFill>
                <a:latin typeface="Arial Rounded MT Bold" panose="020F0704030504030204" pitchFamily="34" charset="0"/>
              </a:rPr>
              <a:t>and</a:t>
            </a:r>
            <a:r>
              <a:rPr lang="en-US" sz="36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3600" b="1" i="1" dirty="0">
                <a:solidFill>
                  <a:srgbClr val="66FF66"/>
                </a:solidFill>
                <a:latin typeface="Arial Rounded MT Bold" panose="020F0704030504030204" pitchFamily="34" charset="0"/>
              </a:rPr>
              <a:t>functionality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6600" y="1244963"/>
            <a:ext cx="10319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09320" y="1855959"/>
            <a:ext cx="35814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Events</a:t>
            </a:r>
          </a:p>
          <a:p>
            <a:endParaRPr lang="en-US" b="1" dirty="0" smtClean="0">
              <a:solidFill>
                <a:schemeClr val="accent5">
                  <a:lumMod val="20000"/>
                  <a:lumOff val="80000"/>
                </a:schemeClr>
              </a:solidFill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everal events per months</a:t>
            </a:r>
          </a:p>
          <a:p>
            <a:pPr algn="ctr"/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Fair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 smtClean="0">
              <a:solidFill>
                <a:schemeClr val="accent5">
                  <a:lumMod val="20000"/>
                  <a:lumOff val="80000"/>
                </a:schemeClr>
              </a:solidFill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Hosting occasional fairs</a:t>
            </a:r>
          </a:p>
          <a:p>
            <a:pPr algn="ctr"/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Auction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 smtClean="0">
              <a:solidFill>
                <a:schemeClr val="accent5">
                  <a:lumMod val="20000"/>
                  <a:lumOff val="80000"/>
                </a:schemeClr>
              </a:solidFill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 limited time auction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rt | Definition, Examples, Types, Subjects, &amp;amp; Facts | Britan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660" y="1524005"/>
            <a:ext cx="3803197" cy="435927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9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90809" y="436445"/>
            <a:ext cx="3645127" cy="1084263"/>
          </a:xfrm>
        </p:spPr>
        <p:txBody>
          <a:bodyPr/>
          <a:lstStyle/>
          <a:p>
            <a:r>
              <a:rPr lang="en-US" i="1" dirty="0">
                <a:solidFill>
                  <a:srgbClr val="66FF66"/>
                </a:solidFill>
                <a:effectLst/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064436" y="2799804"/>
            <a:ext cx="35814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 An 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art gallery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 is essentially the best way to establish the fundamentals for artists.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520708"/>
            <a:ext cx="7086600" cy="44609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5" name="Straight Connector 4"/>
          <p:cNvCxnSpPr/>
          <p:nvPr/>
        </p:nvCxnSpPr>
        <p:spPr>
          <a:xfrm>
            <a:off x="596900" y="1181463"/>
            <a:ext cx="10319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 flipV="1">
            <a:off x="9291638" y="-168275"/>
            <a:ext cx="2900362" cy="1031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8" y="914400"/>
            <a:ext cx="9525001" cy="49657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62651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275</TotalTime>
  <Words>143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Yu Gothic UI Semibold</vt:lpstr>
      <vt:lpstr>Arial</vt:lpstr>
      <vt:lpstr>Arial Black</vt:lpstr>
      <vt:lpstr>Arial Narrow</vt:lpstr>
      <vt:lpstr>Arial Rounded MT Bold</vt:lpstr>
      <vt:lpstr>Bookman Old Style</vt:lpstr>
      <vt:lpstr>Calibri</vt:lpstr>
      <vt:lpstr>Comic Sans MS</vt:lpstr>
      <vt:lpstr>High Tower Text</vt:lpstr>
      <vt:lpstr>Rockwell</vt:lpstr>
      <vt:lpstr>Times New Roman</vt:lpstr>
      <vt:lpstr>Wingdings</vt:lpstr>
      <vt:lpstr>Damask</vt:lpstr>
      <vt:lpstr> Art Gallery.</vt:lpstr>
      <vt:lpstr>PowerPoint Presentation</vt:lpstr>
      <vt:lpstr>Introduction</vt:lpstr>
      <vt:lpstr>Target Audience</vt:lpstr>
      <vt:lpstr>Need and opportunity</vt:lpstr>
      <vt:lpstr>PowerPoint Presentation</vt:lpstr>
      <vt:lpstr>Conclusion</vt:lpstr>
      <vt:lpstr>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Shapes</dc:title>
  <dc:creator>Shahidul Islam Ifte</dc:creator>
  <cp:lastModifiedBy>Microsoft account</cp:lastModifiedBy>
  <cp:revision>123</cp:revision>
  <dcterms:created xsi:type="dcterms:W3CDTF">2021-11-24T15:41:17Z</dcterms:created>
  <dcterms:modified xsi:type="dcterms:W3CDTF">2022-02-07T20:29:31Z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