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6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CFCB8-60C8-4BC8-B519-A36203119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C3365B-B2EF-406C-BB53-75ADFF3F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33B4CA-F05C-4192-BB9D-FAB059ED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873DB0-36C9-4E1B-903E-7A37309C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4C154E-5A30-4483-A80F-8C39C49D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BA2E7-14BA-44F2-AF61-7FFE0F7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F5059C-8119-468F-82B5-2B9428A5D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634B1-5687-4DC0-9E33-9119CA66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67D445-E913-43AB-A91A-37BB682D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BABBFE-491B-416E-AD8D-CAD449D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E7977B-7D76-4C6F-9881-6E67FEF7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47ABC5-6010-4519-BB8A-5BE20E03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E72FF0-15D2-4D33-86C5-6F1E4B51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A543F-CC48-49D3-B1E3-FD02B34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A98EDC-B44E-4463-B4F6-A38CB9B5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FED88-E295-4788-AE63-0566B33B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9E41C-A55C-41C6-B3C2-BAFE30DC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E204F-980B-4DF9-AB81-CECB0155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C862F5-AC03-4ACA-935E-E45C4083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8168BC-A028-411C-A1B5-29399F4F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E4C1C-0134-420E-B67D-02A950DC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0BF163-583A-4510-AA46-CC2E34DE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5952AC-2078-4359-95AF-556A7CB6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67B12-2190-437F-AE85-6FCAAB79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F1D25-BAC9-4D46-A5CC-ACA523D0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62F5E-B11C-4C50-AECA-829AB3A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EB763-A984-42A7-AF1A-06C66A31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BBDF3E-6182-4BF1-8149-ADEA8889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EFABAD-8116-4138-9431-DDD5FE76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8FC4D5-AD8B-41EF-AFE1-4984A0C1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39F3F1-4AA7-4FD3-B0F5-CF8C2298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A8B68-E1D9-4CEA-B9F9-A5A3A346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9F994-CD2F-40EE-9EC3-D79A3B60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EB5AF7-8717-46F9-AED5-021ABFC5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8BDC92-4E78-420F-8F80-4C1164442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EB201B-FF48-4D2C-97BA-20B7DEF1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2890C4-AC12-4537-A447-6772379D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985692-33D8-43E8-BF4A-6AE1FD9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47405D1-3C9A-4BEF-A990-FCE8DDC7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31893-3109-43B6-8F1A-FDEAC02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CD8382-BDF0-44CA-AD77-8E8B883A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9C48AA-3B81-4C9F-BF4F-0FE67976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C567E4-23FF-48EB-AC54-BBF8469B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467806-72D5-408A-91D1-93B17E6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5F5C82-771B-4160-ACBD-73F4D256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994C4-D01D-4C80-BEBE-01E38769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41F46-CAD0-4481-B63A-1C013A59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DBBFD-A53A-4169-8AA0-331F67F8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4E4EC-65F3-4614-8808-3E3E15CD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ECDEA4-E7B6-4D10-B07C-8D6DBB05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AE3280-F313-428E-84B5-1E739AB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97982B-7BCC-4C4D-8A68-9CC792BB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1892A-BBE4-4CD9-A369-8CEB74F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FE4B02-FBA5-428C-B748-86C9B2F7E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44C565-8681-465C-871D-6377D875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A198FD-9EA8-45D8-89E5-569606EB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B2596-D0BF-426C-9B07-50CE7DD5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A0C791-0739-425B-A310-0FE7E3A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4352B9-BE51-4183-B9C3-335A8D7D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EE2F4F-A5F2-49EE-BCB5-95D61B0F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AF230-754C-486D-AEB2-0C33E40C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43B5-DA02-4C3C-B21A-BA7694F5656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4939DB-D5B5-427A-8C0D-2B4464C3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0302F-10B7-4FC1-AAF0-A96EC4D1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4DC6-3543-4E1A-9612-DE70465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69D36-4126-495E-A850-325DBC62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2" y="2804133"/>
            <a:ext cx="9144000" cy="285096"/>
          </a:xfrm>
        </p:spPr>
        <p:txBody>
          <a:bodyPr>
            <a:noAutofit/>
          </a:bodyPr>
          <a:lstStyle/>
          <a:p>
            <a:r>
              <a:rPr lang="en-US" sz="2000" dirty="0"/>
              <a:t>Presentation 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9A56D0-1EE6-4446-95B4-62CD93FAA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431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Project Art Gallery</a:t>
            </a:r>
          </a:p>
        </p:txBody>
      </p:sp>
    </p:spTree>
    <p:extLst>
      <p:ext uri="{BB962C8B-B14F-4D97-AF65-F5344CB8AC3E}">
        <p14:creationId xmlns:p14="http://schemas.microsoft.com/office/powerpoint/2010/main" val="316860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BF7C9-151A-456E-8059-207853B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620" y="2191294"/>
            <a:ext cx="10515600" cy="88302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DB593-2F38-4EEA-A614-03A1E682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0" y="3209258"/>
            <a:ext cx="11193380" cy="1663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Ou</a:t>
            </a:r>
            <a:r>
              <a:rPr lang="en-US" dirty="0" smtClean="0"/>
              <a:t>r Software aims to provide more audience friendly service and tries to be </a:t>
            </a:r>
            <a:r>
              <a:rPr lang="en-US" dirty="0"/>
              <a:t>feasible</a:t>
            </a:r>
            <a:r>
              <a:rPr lang="en-US" dirty="0" smtClean="0"/>
              <a:t>. Our software was designed for the special target to make proper room for both artist and audience who loves art. Our Software will be updated as per feedback 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2" y="290304"/>
            <a:ext cx="10551695" cy="1900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431759" y="3031903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6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375" y="1372394"/>
            <a:ext cx="4338888" cy="325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35EF9-AE9C-43B1-8B3D-3DCC71C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F3A42-AA84-466A-A772-39A78823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1999"/>
            <a:ext cx="10515600" cy="4661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Guided by</a:t>
            </a:r>
            <a:r>
              <a:rPr lang="en-US" sz="2000" dirty="0" smtClean="0"/>
              <a:t> </a:t>
            </a:r>
            <a:r>
              <a:rPr lang="en-US" dirty="0" smtClean="0"/>
              <a:t>: </a:t>
            </a:r>
            <a:r>
              <a:rPr lang="en-US" sz="3600" dirty="0"/>
              <a:t>Dr </a:t>
            </a:r>
            <a:r>
              <a:rPr lang="en-US" sz="3600" dirty="0" err="1"/>
              <a:t>Razib</a:t>
            </a:r>
            <a:r>
              <a:rPr lang="en-US" sz="3600" dirty="0"/>
              <a:t> Hayat Khan Sir</a:t>
            </a:r>
          </a:p>
          <a:p>
            <a:pPr marL="0" indent="0" algn="ctr">
              <a:buNone/>
            </a:pPr>
            <a:r>
              <a:rPr lang="en-US" sz="2400" dirty="0"/>
              <a:t>Group No: 09</a:t>
            </a:r>
          </a:p>
          <a:p>
            <a:pPr marL="0" indent="0" algn="ctr">
              <a:buNone/>
            </a:pPr>
            <a:r>
              <a:rPr lang="en-US" sz="2400" dirty="0"/>
              <a:t>Section: A</a:t>
            </a:r>
          </a:p>
          <a:p>
            <a:pPr marL="0" indent="0">
              <a:buNone/>
            </a:pPr>
            <a:r>
              <a:rPr lang="en-US" sz="1800" b="1" dirty="0"/>
              <a:t>Group Members </a:t>
            </a:r>
            <a:r>
              <a:rPr lang="en-US" b="1" dirty="0"/>
              <a:t>: </a:t>
            </a:r>
          </a:p>
          <a:p>
            <a:pPr marL="514350" indent="-514350">
              <a:buAutoNum type="arabicPeriod"/>
            </a:pPr>
            <a:r>
              <a:rPr lang="en-US" dirty="0" err="1"/>
              <a:t>Kakon</a:t>
            </a:r>
            <a:r>
              <a:rPr lang="en-US" dirty="0"/>
              <a:t>, Khairul Islam 20-42438-1</a:t>
            </a:r>
          </a:p>
          <a:p>
            <a:pPr marL="514350" indent="-514350">
              <a:buAutoNum type="arabicPeriod"/>
            </a:pPr>
            <a:r>
              <a:rPr lang="en-US" dirty="0"/>
              <a:t>Wasif Ahmed 20-44137-2</a:t>
            </a:r>
          </a:p>
          <a:p>
            <a:pPr marL="514350" indent="-514350">
              <a:buAutoNum type="arabicPeriod"/>
            </a:pPr>
            <a:r>
              <a:rPr lang="en-US" dirty="0" err="1"/>
              <a:t>Kaniz</a:t>
            </a:r>
            <a:r>
              <a:rPr lang="en-US" dirty="0"/>
              <a:t> Fatima 20-43137-1</a:t>
            </a:r>
          </a:p>
          <a:p>
            <a:pPr marL="514350" indent="-514350">
              <a:buAutoNum type="arabicPeriod"/>
            </a:pPr>
            <a:r>
              <a:rPr lang="en-US" dirty="0" err="1"/>
              <a:t>Subrina</a:t>
            </a:r>
            <a:r>
              <a:rPr lang="en-US" dirty="0"/>
              <a:t> Khan </a:t>
            </a:r>
            <a:r>
              <a:rPr lang="en-US" dirty="0" err="1"/>
              <a:t>Authoy</a:t>
            </a:r>
            <a:r>
              <a:rPr lang="en-US" dirty="0"/>
              <a:t> 20-42221-1</a:t>
            </a:r>
          </a:p>
          <a:p>
            <a:pPr marL="514350" indent="-514350">
              <a:buAutoNum type="arabicPeriod"/>
            </a:pPr>
            <a:r>
              <a:rPr lang="en-US" dirty="0"/>
              <a:t>Raihan </a:t>
            </a:r>
            <a:r>
              <a:rPr lang="en-US" dirty="0" err="1"/>
              <a:t>Sikder</a:t>
            </a:r>
            <a:r>
              <a:rPr lang="en-US" dirty="0"/>
              <a:t> </a:t>
            </a:r>
            <a:r>
              <a:rPr lang="en-US" dirty="0" err="1"/>
              <a:t>Anik</a:t>
            </a:r>
            <a:r>
              <a:rPr lang="en-US" dirty="0"/>
              <a:t> 20-43166-1</a:t>
            </a:r>
          </a:p>
        </p:txBody>
      </p:sp>
    </p:spTree>
    <p:extLst>
      <p:ext uri="{BB962C8B-B14F-4D97-AF65-F5344CB8AC3E}">
        <p14:creationId xmlns:p14="http://schemas.microsoft.com/office/powerpoint/2010/main" val="2528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Requirement and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Managing Criteria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CC995-F197-4FE4-A57F-D1475D10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20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3772FA-E417-48F4-B61E-7FD31ACF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56" y="1352109"/>
            <a:ext cx="4499028" cy="466145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Abstract</a:t>
            </a:r>
          </a:p>
          <a:p>
            <a:pPr marL="0" indent="0">
              <a:buNone/>
            </a:pPr>
            <a:r>
              <a:rPr lang="en-US" sz="1800" dirty="0" smtClean="0"/>
              <a:t>Making a bridge between artist and art loving audience 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/>
              <a:t>Why do we need?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Lack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platform in arts and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crafts. Approximate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 art galleries in Dhaka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will be the opportunity?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artist will have 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platform. They will get publicity and a source to bid his/her art.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73772FA-E417-48F4-B61E-7FD31ACF8089}"/>
              </a:ext>
            </a:extLst>
          </p:cNvPr>
          <p:cNvSpPr txBox="1">
            <a:spLocks/>
          </p:cNvSpPr>
          <p:nvPr/>
        </p:nvSpPr>
        <p:spPr>
          <a:xfrm>
            <a:off x="5526505" y="1819961"/>
            <a:ext cx="5735053" cy="514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36" y="985323"/>
            <a:ext cx="3886200" cy="2087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36" y="3546493"/>
            <a:ext cx="4398391" cy="24854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7" name="Straight Connector 6"/>
          <p:cNvCxnSpPr/>
          <p:nvPr/>
        </p:nvCxnSpPr>
        <p:spPr>
          <a:xfrm>
            <a:off x="1163770" y="691510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31"/>
            <a:ext cx="10515600" cy="705686"/>
          </a:xfrm>
        </p:spPr>
        <p:txBody>
          <a:bodyPr/>
          <a:lstStyle/>
          <a:p>
            <a:pPr algn="ctr"/>
            <a:r>
              <a:rPr lang="en-US" dirty="0"/>
              <a:t>Requirement 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806117"/>
            <a:ext cx="10311063" cy="121519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Purpose</a:t>
            </a:r>
          </a:p>
          <a:p>
            <a:pPr marL="0" indent="0">
              <a:buNone/>
            </a:pPr>
            <a:r>
              <a:rPr lang="en-US" sz="1800" dirty="0" smtClean="0"/>
              <a:t>Making a software that will help artists to publish their art to the world where all the audience will be able to view, react and they can purchase </a:t>
            </a:r>
          </a:p>
          <a:p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2650956"/>
            <a:ext cx="3727784" cy="396641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9074" y="2021305"/>
            <a:ext cx="4407569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case Diagram</a:t>
            </a:r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6231" y="1792702"/>
            <a:ext cx="4407569" cy="8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Activity Diagram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20" y="2650955"/>
            <a:ext cx="3695701" cy="396641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07956" y="2879558"/>
            <a:ext cx="62464" cy="3461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9527" y="70354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031"/>
            <a:ext cx="10515600" cy="9583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62" y="954924"/>
            <a:ext cx="2410326" cy="66491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Log In page</a:t>
            </a:r>
          </a:p>
          <a:p>
            <a:pPr algn="ctr"/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2237" y="954923"/>
            <a:ext cx="2410326" cy="6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Homepage</a:t>
            </a:r>
          </a:p>
          <a:p>
            <a:pPr algn="ctr"/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65167" y="965369"/>
            <a:ext cx="2811379" cy="66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User Profile Page</a:t>
            </a:r>
          </a:p>
          <a:p>
            <a:pPr algn="ctr"/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5" y="1619834"/>
            <a:ext cx="2381250" cy="495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36" y="1624012"/>
            <a:ext cx="2710115" cy="4948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5" y="1630280"/>
            <a:ext cx="2415340" cy="466223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84472"/>
            <a:ext cx="10515600" cy="6094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Managing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5" y="693905"/>
            <a:ext cx="2350168" cy="505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User story card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57047" y="693905"/>
            <a:ext cx="3573380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JIRA project management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10" r="2731" b="-210"/>
          <a:stretch/>
        </p:blipFill>
        <p:spPr>
          <a:xfrm>
            <a:off x="180472" y="1182103"/>
            <a:ext cx="3765886" cy="5170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78" y="1060868"/>
            <a:ext cx="7088607" cy="3697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54" y="4758490"/>
            <a:ext cx="3633538" cy="183805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191128" y="693905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710936" y="5614121"/>
            <a:ext cx="2350168" cy="50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Sprint pie chart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00"/>
            <a:ext cx="10515600" cy="6664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184" y="1081487"/>
            <a:ext cx="3180347" cy="303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GitHub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3" y="1712122"/>
            <a:ext cx="9322471" cy="456677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82"/>
            <a:ext cx="10515600" cy="809581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49" y="1486611"/>
            <a:ext cx="8413082" cy="35184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42259" y="1121601"/>
            <a:ext cx="3180347" cy="303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Timeline Chart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59" y="5127146"/>
            <a:ext cx="6705600" cy="110865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67065" y="859952"/>
            <a:ext cx="1031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8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Presentation on </vt:lpstr>
      <vt:lpstr> </vt:lpstr>
      <vt:lpstr>Outline </vt:lpstr>
      <vt:lpstr>Introduction</vt:lpstr>
      <vt:lpstr>Requirement and analysis</vt:lpstr>
      <vt:lpstr>Design </vt:lpstr>
      <vt:lpstr>Managing Criteria</vt:lpstr>
      <vt:lpstr>Testing</vt:lpstr>
      <vt:lpstr>Testing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</dc:title>
  <dc:creator>KANIZ FATIMA</dc:creator>
  <cp:lastModifiedBy>Microsoft account</cp:lastModifiedBy>
  <cp:revision>13</cp:revision>
  <dcterms:created xsi:type="dcterms:W3CDTF">2022-04-10T06:06:35Z</dcterms:created>
  <dcterms:modified xsi:type="dcterms:W3CDTF">2022-04-11T18:28:27Z</dcterms:modified>
</cp:coreProperties>
</file>