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256" r:id="rId2"/>
    <p:sldId id="257" r:id="rId3"/>
    <p:sldId id="259" r:id="rId4"/>
    <p:sldId id="260" r:id="rId5"/>
    <p:sldId id="261"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105" d="100"/>
          <a:sy n="105" d="100"/>
        </p:scale>
        <p:origin x="834"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C761DC-4054-4462-9757-7336112AE6A1}" type="datetimeFigureOut">
              <a:rPr lang="en-US" smtClean="0"/>
              <a:t>2/2/2025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7C546CC-67C9-4D89-8191-7BAC3CDB152F}" type="slidenum">
              <a:rPr lang="en-US" smtClean="0"/>
              <a:t>‹#›</a:t>
            </a:fld>
            <a:endParaRPr lang="en-US"/>
          </a:p>
        </p:txBody>
      </p:sp>
    </p:spTree>
    <p:extLst>
      <p:ext uri="{BB962C8B-B14F-4D97-AF65-F5344CB8AC3E}">
        <p14:creationId xmlns:p14="http://schemas.microsoft.com/office/powerpoint/2010/main" val="13439498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EE358A-B432-3420-0E2E-0051BEF763FD}"/>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3A9CB9A-6505-FE9B-5057-6944B50E6121}"/>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A559646-A8E5-032B-941B-FB59B0DA9209}"/>
              </a:ext>
            </a:extLst>
          </p:cNvPr>
          <p:cNvSpPr>
            <a:spLocks noGrp="1"/>
          </p:cNvSpPr>
          <p:nvPr>
            <p:ph type="dt" sz="half" idx="10"/>
          </p:nvPr>
        </p:nvSpPr>
        <p:spPr/>
        <p:txBody>
          <a:bodyPr/>
          <a:lstStyle/>
          <a:p>
            <a:fld id="{E1EB5CEA-4383-4EB0-9B85-F074A1D76F40}" type="datetime1">
              <a:rPr lang="en-US" smtClean="0"/>
              <a:t>2/2/2025</a:t>
            </a:fld>
            <a:endParaRPr lang="en-US"/>
          </a:p>
        </p:txBody>
      </p:sp>
      <p:sp>
        <p:nvSpPr>
          <p:cNvPr id="5" name="Footer Placeholder 4">
            <a:extLst>
              <a:ext uri="{FF2B5EF4-FFF2-40B4-BE49-F238E27FC236}">
                <a16:creationId xmlns:a16="http://schemas.microsoft.com/office/drawing/2014/main" id="{7DEA996A-E4E9-651E-7FCE-75594641EBFD}"/>
              </a:ext>
            </a:extLst>
          </p:cNvPr>
          <p:cNvSpPr>
            <a:spLocks noGrp="1"/>
          </p:cNvSpPr>
          <p:nvPr>
            <p:ph type="ftr" sz="quarter" idx="11"/>
          </p:nvPr>
        </p:nvSpPr>
        <p:spPr/>
        <p:txBody>
          <a:bodyPr/>
          <a:lstStyle/>
          <a:p>
            <a:r>
              <a:rPr lang="en-US"/>
              <a:t>University of Barishal</a:t>
            </a:r>
          </a:p>
        </p:txBody>
      </p:sp>
      <p:sp>
        <p:nvSpPr>
          <p:cNvPr id="6" name="Slide Number Placeholder 5">
            <a:extLst>
              <a:ext uri="{FF2B5EF4-FFF2-40B4-BE49-F238E27FC236}">
                <a16:creationId xmlns:a16="http://schemas.microsoft.com/office/drawing/2014/main" id="{88DD2924-46C6-15FF-63BD-F98475ABE692}"/>
              </a:ext>
            </a:extLst>
          </p:cNvPr>
          <p:cNvSpPr>
            <a:spLocks noGrp="1"/>
          </p:cNvSpPr>
          <p:nvPr>
            <p:ph type="sldNum" sz="quarter" idx="12"/>
          </p:nvPr>
        </p:nvSpPr>
        <p:spPr/>
        <p:txBody>
          <a:bodyPr/>
          <a:lstStyle/>
          <a:p>
            <a:fld id="{4242553E-619C-4A74-AD5D-8215A8058618}" type="slidenum">
              <a:rPr lang="en-US" smtClean="0"/>
              <a:t>‹#›</a:t>
            </a:fld>
            <a:endParaRPr lang="en-US"/>
          </a:p>
        </p:txBody>
      </p:sp>
      <p:sp>
        <p:nvSpPr>
          <p:cNvPr id="7" name="Rectangle 6">
            <a:extLst>
              <a:ext uri="{FF2B5EF4-FFF2-40B4-BE49-F238E27FC236}">
                <a16:creationId xmlns:a16="http://schemas.microsoft.com/office/drawing/2014/main" id="{C44841C9-9B57-3E4A-A7A3-B4B793719071}"/>
              </a:ext>
            </a:extLst>
          </p:cNvPr>
          <p:cNvSpPr/>
          <p:nvPr userDrawn="1"/>
        </p:nvSpPr>
        <p:spPr>
          <a:xfrm>
            <a:off x="0" y="0"/>
            <a:ext cx="12192000" cy="697346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 name="Rectangle 7">
            <a:extLst>
              <a:ext uri="{FF2B5EF4-FFF2-40B4-BE49-F238E27FC236}">
                <a16:creationId xmlns:a16="http://schemas.microsoft.com/office/drawing/2014/main" id="{4C5E3F3B-EC06-EBB3-CB2F-A5C2E60D962F}"/>
              </a:ext>
            </a:extLst>
          </p:cNvPr>
          <p:cNvSpPr/>
          <p:nvPr userDrawn="1"/>
        </p:nvSpPr>
        <p:spPr>
          <a:xfrm>
            <a:off x="8890957" y="929"/>
            <a:ext cx="120774" cy="7046852"/>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59274860-8038-106A-F231-27250913810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611986" y="303528"/>
            <a:ext cx="1979759" cy="1489044"/>
          </a:xfrm>
          <a:prstGeom prst="rect">
            <a:avLst/>
          </a:prstGeom>
        </p:spPr>
      </p:pic>
      <p:sp>
        <p:nvSpPr>
          <p:cNvPr id="12" name="Rectangle: Rounded Corners 11">
            <a:extLst>
              <a:ext uri="{FF2B5EF4-FFF2-40B4-BE49-F238E27FC236}">
                <a16:creationId xmlns:a16="http://schemas.microsoft.com/office/drawing/2014/main" id="{230A9050-D571-CAC6-2DD6-1E03767F7B65}"/>
              </a:ext>
            </a:extLst>
          </p:cNvPr>
          <p:cNvSpPr/>
          <p:nvPr userDrawn="1"/>
        </p:nvSpPr>
        <p:spPr>
          <a:xfrm>
            <a:off x="9171317" y="3122029"/>
            <a:ext cx="2743200" cy="2972968"/>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600" dirty="0" err="1">
                <a:latin typeface="Arial Black" panose="020B0A04020102020204" pitchFamily="34" charset="0"/>
              </a:rPr>
              <a:t>Israt</a:t>
            </a:r>
            <a:r>
              <a:rPr lang="en-US" sz="1600" dirty="0">
                <a:latin typeface="Arial Black" panose="020B0A04020102020204" pitchFamily="34" charset="0"/>
              </a:rPr>
              <a:t> Marin </a:t>
            </a:r>
            <a:r>
              <a:rPr lang="en-US" sz="1600" dirty="0" err="1">
                <a:latin typeface="Arial Black" panose="020B0A04020102020204" pitchFamily="34" charset="0"/>
              </a:rPr>
              <a:t>Kakon</a:t>
            </a:r>
            <a:br>
              <a:rPr lang="en-US" sz="1600" dirty="0">
                <a:latin typeface="Arial Black" panose="020B0A04020102020204" pitchFamily="34" charset="0"/>
              </a:rPr>
            </a:br>
            <a:r>
              <a:rPr lang="en-US" sz="1600" dirty="0">
                <a:latin typeface="Arial Black" panose="020B0A04020102020204" pitchFamily="34" charset="0"/>
              </a:rPr>
              <a:t>Roll: 20 MGT 042</a:t>
            </a:r>
            <a:br>
              <a:rPr lang="en-US" sz="1600" dirty="0">
                <a:latin typeface="Arial Black" panose="020B0A04020102020204" pitchFamily="34" charset="0"/>
              </a:rPr>
            </a:br>
            <a:r>
              <a:rPr lang="en-US" sz="1600" dirty="0">
                <a:latin typeface="Arial Black" panose="020B0A04020102020204" pitchFamily="34" charset="0"/>
              </a:rPr>
              <a:t>Batch: 69</a:t>
            </a:r>
          </a:p>
        </p:txBody>
      </p:sp>
      <p:pic>
        <p:nvPicPr>
          <p:cNvPr id="14" name="Picture 13">
            <a:extLst>
              <a:ext uri="{FF2B5EF4-FFF2-40B4-BE49-F238E27FC236}">
                <a16:creationId xmlns:a16="http://schemas.microsoft.com/office/drawing/2014/main" id="{8447EB74-17EF-3A97-7D0D-F8B6F33EE0C3}"/>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38200" y="3674853"/>
            <a:ext cx="6960079" cy="2429504"/>
          </a:xfrm>
          <a:prstGeom prst="rect">
            <a:avLst/>
          </a:prstGeom>
        </p:spPr>
      </p:pic>
    </p:spTree>
    <p:extLst>
      <p:ext uri="{BB962C8B-B14F-4D97-AF65-F5344CB8AC3E}">
        <p14:creationId xmlns:p14="http://schemas.microsoft.com/office/powerpoint/2010/main" val="23457736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68AA0-2C26-2879-6D5F-B77997F34C8A}"/>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7F3F561-2CCA-A9CB-9D93-C0E60D630D70}"/>
              </a:ext>
            </a:extLst>
          </p:cNvPr>
          <p:cNvSpPr>
            <a:spLocks noGrp="1"/>
          </p:cNvSpPr>
          <p:nvPr>
            <p:ph type="body" orient="vert" idx="1"/>
          </p:nvPr>
        </p:nvSpPr>
        <p:spPr>
          <a:xfrm>
            <a:off x="838200" y="1825625"/>
            <a:ext cx="105156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03F4894-58FB-60DC-E6CB-941D93EA4DF7}"/>
              </a:ext>
            </a:extLst>
          </p:cNvPr>
          <p:cNvSpPr>
            <a:spLocks noGrp="1"/>
          </p:cNvSpPr>
          <p:nvPr>
            <p:ph type="dt" sz="half" idx="10"/>
          </p:nvPr>
        </p:nvSpPr>
        <p:spPr/>
        <p:txBody>
          <a:bodyPr/>
          <a:lstStyle/>
          <a:p>
            <a:fld id="{8767C2E9-B5A3-42CE-A7A5-39B9CEAE5D53}" type="datetime1">
              <a:rPr lang="en-US" smtClean="0"/>
              <a:t>2/2/2025</a:t>
            </a:fld>
            <a:endParaRPr lang="en-US"/>
          </a:p>
        </p:txBody>
      </p:sp>
      <p:sp>
        <p:nvSpPr>
          <p:cNvPr id="5" name="Footer Placeholder 4">
            <a:extLst>
              <a:ext uri="{FF2B5EF4-FFF2-40B4-BE49-F238E27FC236}">
                <a16:creationId xmlns:a16="http://schemas.microsoft.com/office/drawing/2014/main" id="{54435178-C4E9-5B28-FA7C-250124166BCC}"/>
              </a:ext>
            </a:extLst>
          </p:cNvPr>
          <p:cNvSpPr>
            <a:spLocks noGrp="1"/>
          </p:cNvSpPr>
          <p:nvPr>
            <p:ph type="ftr" sz="quarter" idx="11"/>
          </p:nvPr>
        </p:nvSpPr>
        <p:spPr/>
        <p:txBody>
          <a:bodyPr/>
          <a:lstStyle/>
          <a:p>
            <a:r>
              <a:rPr lang="en-US"/>
              <a:t>University of Barishal</a:t>
            </a:r>
          </a:p>
        </p:txBody>
      </p:sp>
      <p:sp>
        <p:nvSpPr>
          <p:cNvPr id="6" name="Slide Number Placeholder 5">
            <a:extLst>
              <a:ext uri="{FF2B5EF4-FFF2-40B4-BE49-F238E27FC236}">
                <a16:creationId xmlns:a16="http://schemas.microsoft.com/office/drawing/2014/main" id="{F85402BF-F2D5-D5A7-5B2C-E548D3E62317}"/>
              </a:ext>
            </a:extLst>
          </p:cNvPr>
          <p:cNvSpPr>
            <a:spLocks noGrp="1"/>
          </p:cNvSpPr>
          <p:nvPr>
            <p:ph type="sldNum" sz="quarter" idx="12"/>
          </p:nvPr>
        </p:nvSpPr>
        <p:spPr/>
        <p:txBody>
          <a:bodyPr/>
          <a:lstStyle/>
          <a:p>
            <a:fld id="{4242553E-619C-4A74-AD5D-8215A8058618}" type="slidenum">
              <a:rPr lang="en-US" smtClean="0"/>
              <a:t>‹#›</a:t>
            </a:fld>
            <a:endParaRPr lang="en-US"/>
          </a:p>
        </p:txBody>
      </p:sp>
    </p:spTree>
    <p:extLst>
      <p:ext uri="{BB962C8B-B14F-4D97-AF65-F5344CB8AC3E}">
        <p14:creationId xmlns:p14="http://schemas.microsoft.com/office/powerpoint/2010/main" val="7131731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907A005-4FE8-109A-747A-AE798EF29053}"/>
              </a:ext>
            </a:extLst>
          </p:cNvPr>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32CCE7F-130A-C808-6DDC-A9922B00BE5A}"/>
              </a:ext>
            </a:extLst>
          </p:cNvPr>
          <p:cNvSpPr>
            <a:spLocks noGrp="1"/>
          </p:cNvSpPr>
          <p:nvPr>
            <p:ph type="body" orient="vert" idx="1"/>
          </p:nvPr>
        </p:nvSpPr>
        <p:spPr>
          <a:xfrm>
            <a:off x="838200" y="365125"/>
            <a:ext cx="7734300"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4355715-8C83-6A31-348E-55C52A6FBE6E}"/>
              </a:ext>
            </a:extLst>
          </p:cNvPr>
          <p:cNvSpPr>
            <a:spLocks noGrp="1"/>
          </p:cNvSpPr>
          <p:nvPr>
            <p:ph type="dt" sz="half" idx="10"/>
          </p:nvPr>
        </p:nvSpPr>
        <p:spPr/>
        <p:txBody>
          <a:bodyPr/>
          <a:lstStyle/>
          <a:p>
            <a:fld id="{F9DC4398-C3F0-4220-8DCB-089E4F6D4381}" type="datetime1">
              <a:rPr lang="en-US" smtClean="0"/>
              <a:t>2/2/2025</a:t>
            </a:fld>
            <a:endParaRPr lang="en-US"/>
          </a:p>
        </p:txBody>
      </p:sp>
      <p:sp>
        <p:nvSpPr>
          <p:cNvPr id="5" name="Footer Placeholder 4">
            <a:extLst>
              <a:ext uri="{FF2B5EF4-FFF2-40B4-BE49-F238E27FC236}">
                <a16:creationId xmlns:a16="http://schemas.microsoft.com/office/drawing/2014/main" id="{7DC0A852-992A-B11E-F1C5-3C16836732EE}"/>
              </a:ext>
            </a:extLst>
          </p:cNvPr>
          <p:cNvSpPr>
            <a:spLocks noGrp="1"/>
          </p:cNvSpPr>
          <p:nvPr>
            <p:ph type="ftr" sz="quarter" idx="11"/>
          </p:nvPr>
        </p:nvSpPr>
        <p:spPr/>
        <p:txBody>
          <a:bodyPr/>
          <a:lstStyle/>
          <a:p>
            <a:r>
              <a:rPr lang="en-US"/>
              <a:t>University of Barishal</a:t>
            </a:r>
          </a:p>
        </p:txBody>
      </p:sp>
      <p:sp>
        <p:nvSpPr>
          <p:cNvPr id="6" name="Slide Number Placeholder 5">
            <a:extLst>
              <a:ext uri="{FF2B5EF4-FFF2-40B4-BE49-F238E27FC236}">
                <a16:creationId xmlns:a16="http://schemas.microsoft.com/office/drawing/2014/main" id="{995F8B23-1453-9DE6-547A-6A7EF08305AA}"/>
              </a:ext>
            </a:extLst>
          </p:cNvPr>
          <p:cNvSpPr>
            <a:spLocks noGrp="1"/>
          </p:cNvSpPr>
          <p:nvPr>
            <p:ph type="sldNum" sz="quarter" idx="12"/>
          </p:nvPr>
        </p:nvSpPr>
        <p:spPr/>
        <p:txBody>
          <a:bodyPr/>
          <a:lstStyle/>
          <a:p>
            <a:fld id="{4242553E-619C-4A74-AD5D-8215A8058618}" type="slidenum">
              <a:rPr lang="en-US" smtClean="0"/>
              <a:t>‹#›</a:t>
            </a:fld>
            <a:endParaRPr lang="en-US"/>
          </a:p>
        </p:txBody>
      </p:sp>
    </p:spTree>
    <p:extLst>
      <p:ext uri="{BB962C8B-B14F-4D97-AF65-F5344CB8AC3E}">
        <p14:creationId xmlns:p14="http://schemas.microsoft.com/office/powerpoint/2010/main" val="32419574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90521-2D4A-E63B-367B-87AB51FD7064}"/>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31106176-5199-5230-35DC-A7FF513240B2}"/>
              </a:ext>
            </a:extLst>
          </p:cNvPr>
          <p:cNvSpPr>
            <a:spLocks noGrp="1"/>
          </p:cNvSpPr>
          <p:nvPr>
            <p:ph idx="1"/>
          </p:nvPr>
        </p:nvSpPr>
        <p:spPr>
          <a:xfrm>
            <a:off x="838200" y="1825625"/>
            <a:ext cx="10515600" cy="4351338"/>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a:t>
            </a:r>
          </a:p>
        </p:txBody>
      </p:sp>
      <p:sp>
        <p:nvSpPr>
          <p:cNvPr id="4" name="Date Placeholder 3">
            <a:extLst>
              <a:ext uri="{FF2B5EF4-FFF2-40B4-BE49-F238E27FC236}">
                <a16:creationId xmlns:a16="http://schemas.microsoft.com/office/drawing/2014/main" id="{A4DC95AF-1D5E-6357-8B25-973C64FDAECA}"/>
              </a:ext>
            </a:extLst>
          </p:cNvPr>
          <p:cNvSpPr>
            <a:spLocks noGrp="1"/>
          </p:cNvSpPr>
          <p:nvPr>
            <p:ph type="dt" sz="half" idx="10"/>
          </p:nvPr>
        </p:nvSpPr>
        <p:spPr/>
        <p:txBody>
          <a:bodyPr/>
          <a:lstStyle/>
          <a:p>
            <a:fld id="{14E5F103-B9B7-4E6D-A9C1-A6314399D732}" type="datetime1">
              <a:rPr lang="en-US" smtClean="0"/>
              <a:t>2/2/2025</a:t>
            </a:fld>
            <a:endParaRPr lang="en-US"/>
          </a:p>
        </p:txBody>
      </p:sp>
      <p:sp>
        <p:nvSpPr>
          <p:cNvPr id="5" name="Footer Placeholder 4">
            <a:extLst>
              <a:ext uri="{FF2B5EF4-FFF2-40B4-BE49-F238E27FC236}">
                <a16:creationId xmlns:a16="http://schemas.microsoft.com/office/drawing/2014/main" id="{5AF8BAD5-9252-FD5C-292E-7B31F94848F5}"/>
              </a:ext>
            </a:extLst>
          </p:cNvPr>
          <p:cNvSpPr>
            <a:spLocks noGrp="1"/>
          </p:cNvSpPr>
          <p:nvPr>
            <p:ph type="ftr" sz="quarter" idx="11"/>
          </p:nvPr>
        </p:nvSpPr>
        <p:spPr/>
        <p:txBody>
          <a:bodyPr/>
          <a:lstStyle/>
          <a:p>
            <a:r>
              <a:rPr lang="en-US"/>
              <a:t>University of Barishal</a:t>
            </a:r>
          </a:p>
        </p:txBody>
      </p:sp>
      <p:sp>
        <p:nvSpPr>
          <p:cNvPr id="6" name="Slide Number Placeholder 5">
            <a:extLst>
              <a:ext uri="{FF2B5EF4-FFF2-40B4-BE49-F238E27FC236}">
                <a16:creationId xmlns:a16="http://schemas.microsoft.com/office/drawing/2014/main" id="{9EC6F24E-F2A1-A971-F93A-1C55B77A3D4D}"/>
              </a:ext>
            </a:extLst>
          </p:cNvPr>
          <p:cNvSpPr>
            <a:spLocks noGrp="1"/>
          </p:cNvSpPr>
          <p:nvPr>
            <p:ph type="sldNum" sz="quarter" idx="12"/>
          </p:nvPr>
        </p:nvSpPr>
        <p:spPr/>
        <p:txBody>
          <a:bodyPr/>
          <a:lstStyle/>
          <a:p>
            <a:fld id="{4242553E-619C-4A74-AD5D-8215A8058618}" type="slidenum">
              <a:rPr lang="en-US" smtClean="0"/>
              <a:t>‹#›</a:t>
            </a:fld>
            <a:endParaRPr lang="en-US"/>
          </a:p>
        </p:txBody>
      </p:sp>
    </p:spTree>
    <p:extLst>
      <p:ext uri="{BB962C8B-B14F-4D97-AF65-F5344CB8AC3E}">
        <p14:creationId xmlns:p14="http://schemas.microsoft.com/office/powerpoint/2010/main" val="18596898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CF5CDC-6336-9BC6-5624-4F1167093B9B}"/>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59E8977-ABBF-C4F0-DCDB-0F39366BDACC}"/>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3A84459-9E4C-4A68-7868-50D5713118A6}"/>
              </a:ext>
            </a:extLst>
          </p:cNvPr>
          <p:cNvSpPr>
            <a:spLocks noGrp="1"/>
          </p:cNvSpPr>
          <p:nvPr>
            <p:ph type="dt" sz="half" idx="10"/>
          </p:nvPr>
        </p:nvSpPr>
        <p:spPr/>
        <p:txBody>
          <a:bodyPr/>
          <a:lstStyle/>
          <a:p>
            <a:fld id="{B8D5E5E9-A1F0-4A8A-8476-52BB3FFD3663}" type="datetime1">
              <a:rPr lang="en-US" smtClean="0"/>
              <a:t>2/2/2025</a:t>
            </a:fld>
            <a:endParaRPr lang="en-US"/>
          </a:p>
        </p:txBody>
      </p:sp>
      <p:sp>
        <p:nvSpPr>
          <p:cNvPr id="5" name="Footer Placeholder 4">
            <a:extLst>
              <a:ext uri="{FF2B5EF4-FFF2-40B4-BE49-F238E27FC236}">
                <a16:creationId xmlns:a16="http://schemas.microsoft.com/office/drawing/2014/main" id="{C78F3EF5-1BF2-BC57-7D45-167C439209BF}"/>
              </a:ext>
            </a:extLst>
          </p:cNvPr>
          <p:cNvSpPr>
            <a:spLocks noGrp="1"/>
          </p:cNvSpPr>
          <p:nvPr>
            <p:ph type="ftr" sz="quarter" idx="11"/>
          </p:nvPr>
        </p:nvSpPr>
        <p:spPr/>
        <p:txBody>
          <a:bodyPr/>
          <a:lstStyle/>
          <a:p>
            <a:r>
              <a:rPr lang="en-US"/>
              <a:t>University of Barishal</a:t>
            </a:r>
          </a:p>
        </p:txBody>
      </p:sp>
      <p:sp>
        <p:nvSpPr>
          <p:cNvPr id="6" name="Slide Number Placeholder 5">
            <a:extLst>
              <a:ext uri="{FF2B5EF4-FFF2-40B4-BE49-F238E27FC236}">
                <a16:creationId xmlns:a16="http://schemas.microsoft.com/office/drawing/2014/main" id="{B36E36FD-B925-599D-0B93-9F31DCE70C9D}"/>
              </a:ext>
            </a:extLst>
          </p:cNvPr>
          <p:cNvSpPr>
            <a:spLocks noGrp="1"/>
          </p:cNvSpPr>
          <p:nvPr>
            <p:ph type="sldNum" sz="quarter" idx="12"/>
          </p:nvPr>
        </p:nvSpPr>
        <p:spPr/>
        <p:txBody>
          <a:bodyPr/>
          <a:lstStyle/>
          <a:p>
            <a:fld id="{4242553E-619C-4A74-AD5D-8215A8058618}" type="slidenum">
              <a:rPr lang="en-US" smtClean="0"/>
              <a:t>‹#›</a:t>
            </a:fld>
            <a:endParaRPr lang="en-US"/>
          </a:p>
        </p:txBody>
      </p:sp>
    </p:spTree>
    <p:extLst>
      <p:ext uri="{BB962C8B-B14F-4D97-AF65-F5344CB8AC3E}">
        <p14:creationId xmlns:p14="http://schemas.microsoft.com/office/powerpoint/2010/main" val="7748028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449E6-58B7-EF2A-9632-BA2296421E0E}"/>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A461B4AB-C54E-E681-1CEE-40BE90351D8C}"/>
              </a:ext>
            </a:extLst>
          </p:cNvPr>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335E54F-2D40-A91F-7BF3-0BD0DED2357D}"/>
              </a:ext>
            </a:extLst>
          </p:cNvPr>
          <p:cNvSpPr>
            <a:spLocks noGrp="1"/>
          </p:cNvSpPr>
          <p:nvPr>
            <p:ph sz="half" idx="2"/>
          </p:nvPr>
        </p:nvSpPr>
        <p:spPr>
          <a:xfrm>
            <a:off x="6172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6F747EE-D6D7-FE05-D7AC-FE96ABD22F1F}"/>
              </a:ext>
            </a:extLst>
          </p:cNvPr>
          <p:cNvSpPr>
            <a:spLocks noGrp="1"/>
          </p:cNvSpPr>
          <p:nvPr>
            <p:ph type="dt" sz="half" idx="10"/>
          </p:nvPr>
        </p:nvSpPr>
        <p:spPr/>
        <p:txBody>
          <a:bodyPr/>
          <a:lstStyle/>
          <a:p>
            <a:fld id="{373082B2-A84C-46B2-986C-FDB5D97FFD64}" type="datetime1">
              <a:rPr lang="en-US" smtClean="0"/>
              <a:t>2/2/2025</a:t>
            </a:fld>
            <a:endParaRPr lang="en-US"/>
          </a:p>
        </p:txBody>
      </p:sp>
      <p:sp>
        <p:nvSpPr>
          <p:cNvPr id="6" name="Footer Placeholder 5">
            <a:extLst>
              <a:ext uri="{FF2B5EF4-FFF2-40B4-BE49-F238E27FC236}">
                <a16:creationId xmlns:a16="http://schemas.microsoft.com/office/drawing/2014/main" id="{FCF07CC4-2733-C8C0-C436-F7FDB641EE85}"/>
              </a:ext>
            </a:extLst>
          </p:cNvPr>
          <p:cNvSpPr>
            <a:spLocks noGrp="1"/>
          </p:cNvSpPr>
          <p:nvPr>
            <p:ph type="ftr" sz="quarter" idx="11"/>
          </p:nvPr>
        </p:nvSpPr>
        <p:spPr/>
        <p:txBody>
          <a:bodyPr/>
          <a:lstStyle/>
          <a:p>
            <a:r>
              <a:rPr lang="en-US"/>
              <a:t>University of Barishal</a:t>
            </a:r>
          </a:p>
        </p:txBody>
      </p:sp>
      <p:sp>
        <p:nvSpPr>
          <p:cNvPr id="7" name="Slide Number Placeholder 6">
            <a:extLst>
              <a:ext uri="{FF2B5EF4-FFF2-40B4-BE49-F238E27FC236}">
                <a16:creationId xmlns:a16="http://schemas.microsoft.com/office/drawing/2014/main" id="{70411061-C9A1-C2E6-990E-9F5837B9FAD6}"/>
              </a:ext>
            </a:extLst>
          </p:cNvPr>
          <p:cNvSpPr>
            <a:spLocks noGrp="1"/>
          </p:cNvSpPr>
          <p:nvPr>
            <p:ph type="sldNum" sz="quarter" idx="12"/>
          </p:nvPr>
        </p:nvSpPr>
        <p:spPr/>
        <p:txBody>
          <a:bodyPr/>
          <a:lstStyle/>
          <a:p>
            <a:fld id="{4242553E-619C-4A74-AD5D-8215A8058618}" type="slidenum">
              <a:rPr lang="en-US" smtClean="0"/>
              <a:t>‹#›</a:t>
            </a:fld>
            <a:endParaRPr lang="en-US"/>
          </a:p>
        </p:txBody>
      </p:sp>
    </p:spTree>
    <p:extLst>
      <p:ext uri="{BB962C8B-B14F-4D97-AF65-F5344CB8AC3E}">
        <p14:creationId xmlns:p14="http://schemas.microsoft.com/office/powerpoint/2010/main" val="6393246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02A771-F5B2-A75C-552E-A500BE66B06B}"/>
              </a:ext>
            </a:extLst>
          </p:cNvPr>
          <p:cNvSpPr>
            <a:spLocks noGrp="1"/>
          </p:cNvSpPr>
          <p:nvPr>
            <p:ph type="title"/>
          </p:nvPr>
        </p:nvSpPr>
        <p:spPr>
          <a:xfrm>
            <a:off x="839788" y="365125"/>
            <a:ext cx="10515600" cy="1325563"/>
          </a:xfrm>
          <a:prstGeom prst="rect">
            <a:avLst/>
          </a:prstGeom>
        </p:spPr>
        <p:txBody>
          <a:bodyPr/>
          <a:lstStyle/>
          <a:p>
            <a:r>
              <a:rPr lang="en-US"/>
              <a:t>Click to edit Master title style</a:t>
            </a:r>
          </a:p>
        </p:txBody>
      </p:sp>
      <p:sp>
        <p:nvSpPr>
          <p:cNvPr id="3" name="Text Placeholder 2">
            <a:extLst>
              <a:ext uri="{FF2B5EF4-FFF2-40B4-BE49-F238E27FC236}">
                <a16:creationId xmlns:a16="http://schemas.microsoft.com/office/drawing/2014/main" id="{E6DE1DF5-05FC-0FFA-2CFF-04B50F225C98}"/>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2F3B448-35F4-4398-A979-182902CCC154}"/>
              </a:ext>
            </a:extLst>
          </p:cNvPr>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595C45B-E560-5E65-450A-F1DBD14F4975}"/>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E80DE90-89CF-95E7-0BFE-EFE16963CC4A}"/>
              </a:ext>
            </a:extLst>
          </p:cNvPr>
          <p:cNvSpPr>
            <a:spLocks noGrp="1"/>
          </p:cNvSpPr>
          <p:nvPr>
            <p:ph sz="quarter" idx="4"/>
          </p:nvPr>
        </p:nvSpPr>
        <p:spPr>
          <a:xfrm>
            <a:off x="6172200"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7D143CC-0B8A-A9BC-A7C8-2C1B98A12FD0}"/>
              </a:ext>
            </a:extLst>
          </p:cNvPr>
          <p:cNvSpPr>
            <a:spLocks noGrp="1"/>
          </p:cNvSpPr>
          <p:nvPr>
            <p:ph type="dt" sz="half" idx="10"/>
          </p:nvPr>
        </p:nvSpPr>
        <p:spPr/>
        <p:txBody>
          <a:bodyPr/>
          <a:lstStyle/>
          <a:p>
            <a:fld id="{0E19E30F-02DC-419D-8637-7231E41C5723}" type="datetime1">
              <a:rPr lang="en-US" smtClean="0"/>
              <a:t>2/2/2025</a:t>
            </a:fld>
            <a:endParaRPr lang="en-US"/>
          </a:p>
        </p:txBody>
      </p:sp>
      <p:sp>
        <p:nvSpPr>
          <p:cNvPr id="8" name="Footer Placeholder 7">
            <a:extLst>
              <a:ext uri="{FF2B5EF4-FFF2-40B4-BE49-F238E27FC236}">
                <a16:creationId xmlns:a16="http://schemas.microsoft.com/office/drawing/2014/main" id="{8EDFA126-984E-C9CA-7028-45ACD48101E3}"/>
              </a:ext>
            </a:extLst>
          </p:cNvPr>
          <p:cNvSpPr>
            <a:spLocks noGrp="1"/>
          </p:cNvSpPr>
          <p:nvPr>
            <p:ph type="ftr" sz="quarter" idx="11"/>
          </p:nvPr>
        </p:nvSpPr>
        <p:spPr/>
        <p:txBody>
          <a:bodyPr/>
          <a:lstStyle/>
          <a:p>
            <a:r>
              <a:rPr lang="en-US"/>
              <a:t>University of Barishal</a:t>
            </a:r>
          </a:p>
        </p:txBody>
      </p:sp>
      <p:sp>
        <p:nvSpPr>
          <p:cNvPr id="9" name="Slide Number Placeholder 8">
            <a:extLst>
              <a:ext uri="{FF2B5EF4-FFF2-40B4-BE49-F238E27FC236}">
                <a16:creationId xmlns:a16="http://schemas.microsoft.com/office/drawing/2014/main" id="{1CDE8C8A-D6BC-F356-6ED7-3CF4EB1479A4}"/>
              </a:ext>
            </a:extLst>
          </p:cNvPr>
          <p:cNvSpPr>
            <a:spLocks noGrp="1"/>
          </p:cNvSpPr>
          <p:nvPr>
            <p:ph type="sldNum" sz="quarter" idx="12"/>
          </p:nvPr>
        </p:nvSpPr>
        <p:spPr/>
        <p:txBody>
          <a:bodyPr/>
          <a:lstStyle/>
          <a:p>
            <a:fld id="{4242553E-619C-4A74-AD5D-8215A8058618}" type="slidenum">
              <a:rPr lang="en-US" smtClean="0"/>
              <a:t>‹#›</a:t>
            </a:fld>
            <a:endParaRPr lang="en-US"/>
          </a:p>
        </p:txBody>
      </p:sp>
    </p:spTree>
    <p:extLst>
      <p:ext uri="{BB962C8B-B14F-4D97-AF65-F5344CB8AC3E}">
        <p14:creationId xmlns:p14="http://schemas.microsoft.com/office/powerpoint/2010/main" val="21635069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C19BB-77DD-5E15-1FCE-D1C56FD8BCA1}"/>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Date Placeholder 2">
            <a:extLst>
              <a:ext uri="{FF2B5EF4-FFF2-40B4-BE49-F238E27FC236}">
                <a16:creationId xmlns:a16="http://schemas.microsoft.com/office/drawing/2014/main" id="{1BC7AB94-DC32-13DC-3AD7-215F375693DE}"/>
              </a:ext>
            </a:extLst>
          </p:cNvPr>
          <p:cNvSpPr>
            <a:spLocks noGrp="1"/>
          </p:cNvSpPr>
          <p:nvPr>
            <p:ph type="dt" sz="half" idx="10"/>
          </p:nvPr>
        </p:nvSpPr>
        <p:spPr/>
        <p:txBody>
          <a:bodyPr/>
          <a:lstStyle/>
          <a:p>
            <a:fld id="{608249C4-8B8F-40B0-9D06-3DE00650A052}" type="datetime1">
              <a:rPr lang="en-US" smtClean="0"/>
              <a:t>2/2/2025</a:t>
            </a:fld>
            <a:endParaRPr lang="en-US"/>
          </a:p>
        </p:txBody>
      </p:sp>
      <p:sp>
        <p:nvSpPr>
          <p:cNvPr id="4" name="Footer Placeholder 3">
            <a:extLst>
              <a:ext uri="{FF2B5EF4-FFF2-40B4-BE49-F238E27FC236}">
                <a16:creationId xmlns:a16="http://schemas.microsoft.com/office/drawing/2014/main" id="{C64CDF49-1282-02B0-6764-B6C8444674B2}"/>
              </a:ext>
            </a:extLst>
          </p:cNvPr>
          <p:cNvSpPr>
            <a:spLocks noGrp="1"/>
          </p:cNvSpPr>
          <p:nvPr>
            <p:ph type="ftr" sz="quarter" idx="11"/>
          </p:nvPr>
        </p:nvSpPr>
        <p:spPr/>
        <p:txBody>
          <a:bodyPr/>
          <a:lstStyle/>
          <a:p>
            <a:r>
              <a:rPr lang="en-US"/>
              <a:t>University of Barishal</a:t>
            </a:r>
          </a:p>
        </p:txBody>
      </p:sp>
      <p:sp>
        <p:nvSpPr>
          <p:cNvPr id="5" name="Slide Number Placeholder 4">
            <a:extLst>
              <a:ext uri="{FF2B5EF4-FFF2-40B4-BE49-F238E27FC236}">
                <a16:creationId xmlns:a16="http://schemas.microsoft.com/office/drawing/2014/main" id="{26CDD947-F80E-364C-89F4-455B0C456A65}"/>
              </a:ext>
            </a:extLst>
          </p:cNvPr>
          <p:cNvSpPr>
            <a:spLocks noGrp="1"/>
          </p:cNvSpPr>
          <p:nvPr>
            <p:ph type="sldNum" sz="quarter" idx="12"/>
          </p:nvPr>
        </p:nvSpPr>
        <p:spPr/>
        <p:txBody>
          <a:bodyPr/>
          <a:lstStyle/>
          <a:p>
            <a:fld id="{4242553E-619C-4A74-AD5D-8215A8058618}" type="slidenum">
              <a:rPr lang="en-US" smtClean="0"/>
              <a:t>‹#›</a:t>
            </a:fld>
            <a:endParaRPr lang="en-US"/>
          </a:p>
        </p:txBody>
      </p:sp>
    </p:spTree>
    <p:extLst>
      <p:ext uri="{BB962C8B-B14F-4D97-AF65-F5344CB8AC3E}">
        <p14:creationId xmlns:p14="http://schemas.microsoft.com/office/powerpoint/2010/main" val="2924328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96D769E-2E3D-5B4B-5DEB-3D0DC46F3E2D}"/>
              </a:ext>
            </a:extLst>
          </p:cNvPr>
          <p:cNvSpPr>
            <a:spLocks noGrp="1"/>
          </p:cNvSpPr>
          <p:nvPr>
            <p:ph type="dt" sz="half" idx="10"/>
          </p:nvPr>
        </p:nvSpPr>
        <p:spPr/>
        <p:txBody>
          <a:bodyPr/>
          <a:lstStyle/>
          <a:p>
            <a:fld id="{865DDC8F-F1F7-420F-BFF9-33E6A9B0D2A3}" type="datetime1">
              <a:rPr lang="en-US" smtClean="0"/>
              <a:t>2/2/2025</a:t>
            </a:fld>
            <a:endParaRPr lang="en-US"/>
          </a:p>
        </p:txBody>
      </p:sp>
      <p:sp>
        <p:nvSpPr>
          <p:cNvPr id="3" name="Footer Placeholder 2">
            <a:extLst>
              <a:ext uri="{FF2B5EF4-FFF2-40B4-BE49-F238E27FC236}">
                <a16:creationId xmlns:a16="http://schemas.microsoft.com/office/drawing/2014/main" id="{18DA983C-D2F5-2AFD-A4E0-B03A138D1EC4}"/>
              </a:ext>
            </a:extLst>
          </p:cNvPr>
          <p:cNvSpPr>
            <a:spLocks noGrp="1"/>
          </p:cNvSpPr>
          <p:nvPr>
            <p:ph type="ftr" sz="quarter" idx="11"/>
          </p:nvPr>
        </p:nvSpPr>
        <p:spPr/>
        <p:txBody>
          <a:bodyPr/>
          <a:lstStyle/>
          <a:p>
            <a:r>
              <a:rPr lang="en-US"/>
              <a:t>University of Barishal</a:t>
            </a:r>
          </a:p>
        </p:txBody>
      </p:sp>
      <p:sp>
        <p:nvSpPr>
          <p:cNvPr id="4" name="Slide Number Placeholder 3">
            <a:extLst>
              <a:ext uri="{FF2B5EF4-FFF2-40B4-BE49-F238E27FC236}">
                <a16:creationId xmlns:a16="http://schemas.microsoft.com/office/drawing/2014/main" id="{30A8FE08-79E4-0698-56AE-3311C665165C}"/>
              </a:ext>
            </a:extLst>
          </p:cNvPr>
          <p:cNvSpPr>
            <a:spLocks noGrp="1"/>
          </p:cNvSpPr>
          <p:nvPr>
            <p:ph type="sldNum" sz="quarter" idx="12"/>
          </p:nvPr>
        </p:nvSpPr>
        <p:spPr/>
        <p:txBody>
          <a:bodyPr/>
          <a:lstStyle/>
          <a:p>
            <a:fld id="{4242553E-619C-4A74-AD5D-8215A8058618}" type="slidenum">
              <a:rPr lang="en-US" smtClean="0"/>
              <a:t>‹#›</a:t>
            </a:fld>
            <a:endParaRPr lang="en-US"/>
          </a:p>
        </p:txBody>
      </p:sp>
    </p:spTree>
    <p:extLst>
      <p:ext uri="{BB962C8B-B14F-4D97-AF65-F5344CB8AC3E}">
        <p14:creationId xmlns:p14="http://schemas.microsoft.com/office/powerpoint/2010/main" val="18364693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06ED6-3E41-0E55-1A10-7557C6BCD0D6}"/>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835689A-86F4-C664-B888-EAF2C01C87B3}"/>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6853D64-E6FC-1C68-E212-057D5F976E28}"/>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DB7C3B2-D5E4-1F11-C6F6-3FB5758DD828}"/>
              </a:ext>
            </a:extLst>
          </p:cNvPr>
          <p:cNvSpPr>
            <a:spLocks noGrp="1"/>
          </p:cNvSpPr>
          <p:nvPr>
            <p:ph type="dt" sz="half" idx="10"/>
          </p:nvPr>
        </p:nvSpPr>
        <p:spPr/>
        <p:txBody>
          <a:bodyPr/>
          <a:lstStyle/>
          <a:p>
            <a:fld id="{662135B6-4E68-45D4-904F-2FD07612B52A}" type="datetime1">
              <a:rPr lang="en-US" smtClean="0"/>
              <a:t>2/2/2025</a:t>
            </a:fld>
            <a:endParaRPr lang="en-US"/>
          </a:p>
        </p:txBody>
      </p:sp>
      <p:sp>
        <p:nvSpPr>
          <p:cNvPr id="6" name="Footer Placeholder 5">
            <a:extLst>
              <a:ext uri="{FF2B5EF4-FFF2-40B4-BE49-F238E27FC236}">
                <a16:creationId xmlns:a16="http://schemas.microsoft.com/office/drawing/2014/main" id="{39F72B66-1E3D-EA59-93E5-FF88936EBDCA}"/>
              </a:ext>
            </a:extLst>
          </p:cNvPr>
          <p:cNvSpPr>
            <a:spLocks noGrp="1"/>
          </p:cNvSpPr>
          <p:nvPr>
            <p:ph type="ftr" sz="quarter" idx="11"/>
          </p:nvPr>
        </p:nvSpPr>
        <p:spPr/>
        <p:txBody>
          <a:bodyPr/>
          <a:lstStyle/>
          <a:p>
            <a:r>
              <a:rPr lang="en-US"/>
              <a:t>University of Barishal</a:t>
            </a:r>
          </a:p>
        </p:txBody>
      </p:sp>
      <p:sp>
        <p:nvSpPr>
          <p:cNvPr id="7" name="Slide Number Placeholder 6">
            <a:extLst>
              <a:ext uri="{FF2B5EF4-FFF2-40B4-BE49-F238E27FC236}">
                <a16:creationId xmlns:a16="http://schemas.microsoft.com/office/drawing/2014/main" id="{BB9622DA-65F9-7208-7076-3DD439AA8671}"/>
              </a:ext>
            </a:extLst>
          </p:cNvPr>
          <p:cNvSpPr>
            <a:spLocks noGrp="1"/>
          </p:cNvSpPr>
          <p:nvPr>
            <p:ph type="sldNum" sz="quarter" idx="12"/>
          </p:nvPr>
        </p:nvSpPr>
        <p:spPr/>
        <p:txBody>
          <a:bodyPr/>
          <a:lstStyle/>
          <a:p>
            <a:fld id="{4242553E-619C-4A74-AD5D-8215A8058618}" type="slidenum">
              <a:rPr lang="en-US" smtClean="0"/>
              <a:t>‹#›</a:t>
            </a:fld>
            <a:endParaRPr lang="en-US"/>
          </a:p>
        </p:txBody>
      </p:sp>
    </p:spTree>
    <p:extLst>
      <p:ext uri="{BB962C8B-B14F-4D97-AF65-F5344CB8AC3E}">
        <p14:creationId xmlns:p14="http://schemas.microsoft.com/office/powerpoint/2010/main" val="42046783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CB55A-876A-CE63-19C8-EAE47C7AE5BD}"/>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9727376-476E-EF3A-5444-E32522493A76}"/>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AD2F9CC-DD2E-5BAB-6433-13F2CBF96825}"/>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08FF250-4C71-7345-93A5-ABCCC02FE9B0}"/>
              </a:ext>
            </a:extLst>
          </p:cNvPr>
          <p:cNvSpPr>
            <a:spLocks noGrp="1"/>
          </p:cNvSpPr>
          <p:nvPr>
            <p:ph type="dt" sz="half" idx="10"/>
          </p:nvPr>
        </p:nvSpPr>
        <p:spPr/>
        <p:txBody>
          <a:bodyPr/>
          <a:lstStyle/>
          <a:p>
            <a:fld id="{F0D78196-63A9-492F-83CC-9B4BB74F94A2}" type="datetime1">
              <a:rPr lang="en-US" smtClean="0"/>
              <a:t>2/2/2025</a:t>
            </a:fld>
            <a:endParaRPr lang="en-US"/>
          </a:p>
        </p:txBody>
      </p:sp>
      <p:sp>
        <p:nvSpPr>
          <p:cNvPr id="6" name="Footer Placeholder 5">
            <a:extLst>
              <a:ext uri="{FF2B5EF4-FFF2-40B4-BE49-F238E27FC236}">
                <a16:creationId xmlns:a16="http://schemas.microsoft.com/office/drawing/2014/main" id="{E842735A-8B92-EC09-B31D-0C4DAC5CE9C7}"/>
              </a:ext>
            </a:extLst>
          </p:cNvPr>
          <p:cNvSpPr>
            <a:spLocks noGrp="1"/>
          </p:cNvSpPr>
          <p:nvPr>
            <p:ph type="ftr" sz="quarter" idx="11"/>
          </p:nvPr>
        </p:nvSpPr>
        <p:spPr/>
        <p:txBody>
          <a:bodyPr/>
          <a:lstStyle/>
          <a:p>
            <a:r>
              <a:rPr lang="en-US"/>
              <a:t>University of Barishal</a:t>
            </a:r>
          </a:p>
        </p:txBody>
      </p:sp>
      <p:sp>
        <p:nvSpPr>
          <p:cNvPr id="7" name="Slide Number Placeholder 6">
            <a:extLst>
              <a:ext uri="{FF2B5EF4-FFF2-40B4-BE49-F238E27FC236}">
                <a16:creationId xmlns:a16="http://schemas.microsoft.com/office/drawing/2014/main" id="{D1256698-AE3C-4C57-5F8C-FFA14592AC43}"/>
              </a:ext>
            </a:extLst>
          </p:cNvPr>
          <p:cNvSpPr>
            <a:spLocks noGrp="1"/>
          </p:cNvSpPr>
          <p:nvPr>
            <p:ph type="sldNum" sz="quarter" idx="12"/>
          </p:nvPr>
        </p:nvSpPr>
        <p:spPr/>
        <p:txBody>
          <a:bodyPr/>
          <a:lstStyle/>
          <a:p>
            <a:fld id="{4242553E-619C-4A74-AD5D-8215A8058618}" type="slidenum">
              <a:rPr lang="en-US" smtClean="0"/>
              <a:t>‹#›</a:t>
            </a:fld>
            <a:endParaRPr lang="en-US"/>
          </a:p>
        </p:txBody>
      </p:sp>
    </p:spTree>
    <p:extLst>
      <p:ext uri="{BB962C8B-B14F-4D97-AF65-F5344CB8AC3E}">
        <p14:creationId xmlns:p14="http://schemas.microsoft.com/office/powerpoint/2010/main" val="1691099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6E1233B2-5BC7-57A1-4DFB-74AF63D0F47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2E5220-865B-4BD5-A30F-A1BDF49A81CD}" type="datetime1">
              <a:rPr lang="en-US" smtClean="0"/>
              <a:t>2/2/2025</a:t>
            </a:fld>
            <a:endParaRPr lang="en-US"/>
          </a:p>
        </p:txBody>
      </p:sp>
      <p:sp>
        <p:nvSpPr>
          <p:cNvPr id="5" name="Footer Placeholder 4">
            <a:extLst>
              <a:ext uri="{FF2B5EF4-FFF2-40B4-BE49-F238E27FC236}">
                <a16:creationId xmlns:a16="http://schemas.microsoft.com/office/drawing/2014/main" id="{9C6877F7-6DA0-2EA6-8060-8D7A82994A3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University of Barishal</a:t>
            </a:r>
          </a:p>
        </p:txBody>
      </p:sp>
      <p:sp>
        <p:nvSpPr>
          <p:cNvPr id="6" name="Slide Number Placeholder 5">
            <a:extLst>
              <a:ext uri="{FF2B5EF4-FFF2-40B4-BE49-F238E27FC236}">
                <a16:creationId xmlns:a16="http://schemas.microsoft.com/office/drawing/2014/main" id="{F4E26D12-13EE-CA0B-4CD8-72EFB67D312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242553E-619C-4A74-AD5D-8215A8058618}" type="slidenum">
              <a:rPr lang="en-US" smtClean="0"/>
              <a:t>‹#›</a:t>
            </a:fld>
            <a:endParaRPr lang="en-US"/>
          </a:p>
        </p:txBody>
      </p:sp>
      <p:sp>
        <p:nvSpPr>
          <p:cNvPr id="7" name="Rectangle 6">
            <a:extLst>
              <a:ext uri="{FF2B5EF4-FFF2-40B4-BE49-F238E27FC236}">
                <a16:creationId xmlns:a16="http://schemas.microsoft.com/office/drawing/2014/main" id="{08A13D09-D805-9214-3E3B-E49126E67B80}"/>
              </a:ext>
            </a:extLst>
          </p:cNvPr>
          <p:cNvSpPr/>
          <p:nvPr userDrawn="1"/>
        </p:nvSpPr>
        <p:spPr>
          <a:xfrm>
            <a:off x="0" y="0"/>
            <a:ext cx="12192000" cy="6911027"/>
          </a:xfrm>
          <a:prstGeom prst="rect">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8C036A11-B7CE-F0EF-4168-323FD4FB0B72}"/>
              </a:ext>
            </a:extLst>
          </p:cNvPr>
          <p:cNvSpPr/>
          <p:nvPr userDrawn="1"/>
        </p:nvSpPr>
        <p:spPr>
          <a:xfrm>
            <a:off x="0" y="6311900"/>
            <a:ext cx="12192000" cy="90169"/>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E0ECE2D-3DC7-7D7F-16AA-91027CF9E5DE}"/>
              </a:ext>
            </a:extLst>
          </p:cNvPr>
          <p:cNvSpPr/>
          <p:nvPr userDrawn="1"/>
        </p:nvSpPr>
        <p:spPr>
          <a:xfrm>
            <a:off x="0" y="6402069"/>
            <a:ext cx="12192000" cy="508958"/>
          </a:xfrm>
          <a:prstGeom prst="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62A17DB-A583-3ACB-B5CF-9A121E4D2DDE}"/>
              </a:ext>
            </a:extLst>
          </p:cNvPr>
          <p:cNvSpPr/>
          <p:nvPr userDrawn="1"/>
        </p:nvSpPr>
        <p:spPr>
          <a:xfrm>
            <a:off x="0" y="1017917"/>
            <a:ext cx="12192000" cy="51758"/>
          </a:xfrm>
          <a:prstGeom prst="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542705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A5AE95-F409-BDC4-BF44-D050162BCB97}"/>
              </a:ext>
            </a:extLst>
          </p:cNvPr>
          <p:cNvSpPr>
            <a:spLocks noGrp="1"/>
          </p:cNvSpPr>
          <p:nvPr>
            <p:ph type="ctrTitle"/>
          </p:nvPr>
        </p:nvSpPr>
        <p:spPr>
          <a:xfrm>
            <a:off x="3383280" y="910177"/>
            <a:ext cx="2438400" cy="1828800"/>
          </a:xfrm>
        </p:spPr>
        <p:txBody>
          <a:bodyPr/>
          <a:lstStyle/>
          <a:p>
            <a:br>
              <a:rPr lang="en-US" sz="1600" dirty="0">
                <a:latin typeface="Arial Black" panose="020B0A04020102020204" pitchFamily="34" charset="0"/>
              </a:rPr>
            </a:br>
            <a:endParaRPr lang="en-US" sz="1600" dirty="0">
              <a:latin typeface="Arial Black" panose="020B0A04020102020204" pitchFamily="34" charset="0"/>
            </a:endParaRPr>
          </a:p>
        </p:txBody>
      </p:sp>
      <p:sp>
        <p:nvSpPr>
          <p:cNvPr id="3" name="Subtitle 2">
            <a:extLst>
              <a:ext uri="{FF2B5EF4-FFF2-40B4-BE49-F238E27FC236}">
                <a16:creationId xmlns:a16="http://schemas.microsoft.com/office/drawing/2014/main" id="{010DCD28-82CD-EB33-58B8-8D7A5F21B598}"/>
              </a:ext>
            </a:extLst>
          </p:cNvPr>
          <p:cNvSpPr>
            <a:spLocks noGrp="1"/>
          </p:cNvSpPr>
          <p:nvPr>
            <p:ph type="subTitle" idx="1"/>
          </p:nvPr>
        </p:nvSpPr>
        <p:spPr>
          <a:xfrm>
            <a:off x="505968" y="1234440"/>
            <a:ext cx="7647432" cy="1655762"/>
          </a:xfrm>
        </p:spPr>
        <p:txBody>
          <a:bodyPr/>
          <a:lstStyle/>
          <a:p>
            <a:r>
              <a:rPr lang="en-US" sz="3600" dirty="0">
                <a:solidFill>
                  <a:schemeClr val="accent6">
                    <a:lumMod val="75000"/>
                  </a:schemeClr>
                </a:solidFill>
                <a:latin typeface="Arial Black" panose="020B0A04020102020204" pitchFamily="34" charset="0"/>
              </a:rPr>
              <a:t>Bashundhara Group Bangladesh</a:t>
            </a:r>
          </a:p>
        </p:txBody>
      </p:sp>
      <p:sp>
        <p:nvSpPr>
          <p:cNvPr id="5" name="Footer Placeholder 4">
            <a:extLst>
              <a:ext uri="{FF2B5EF4-FFF2-40B4-BE49-F238E27FC236}">
                <a16:creationId xmlns:a16="http://schemas.microsoft.com/office/drawing/2014/main" id="{E9A7485A-B422-8878-F72F-252D96236F7F}"/>
              </a:ext>
            </a:extLst>
          </p:cNvPr>
          <p:cNvSpPr>
            <a:spLocks noGrp="1"/>
          </p:cNvSpPr>
          <p:nvPr>
            <p:ph type="ftr" sz="quarter" idx="11"/>
          </p:nvPr>
        </p:nvSpPr>
        <p:spPr>
          <a:xfrm>
            <a:off x="4038600" y="6464808"/>
            <a:ext cx="4114800" cy="256667"/>
          </a:xfrm>
        </p:spPr>
        <p:txBody>
          <a:bodyPr/>
          <a:lstStyle/>
          <a:p>
            <a:r>
              <a:rPr lang="en-US" sz="1600" b="1" dirty="0"/>
              <a:t>University of Barishal</a:t>
            </a:r>
          </a:p>
        </p:txBody>
      </p:sp>
    </p:spTree>
    <p:extLst>
      <p:ext uri="{BB962C8B-B14F-4D97-AF65-F5344CB8AC3E}">
        <p14:creationId xmlns:p14="http://schemas.microsoft.com/office/powerpoint/2010/main" val="4232170931"/>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90EE12-D026-2C2C-B4CE-C9023606F720}"/>
              </a:ext>
            </a:extLst>
          </p:cNvPr>
          <p:cNvSpPr>
            <a:spLocks noGrp="1"/>
          </p:cNvSpPr>
          <p:nvPr>
            <p:ph type="title"/>
          </p:nvPr>
        </p:nvSpPr>
        <p:spPr>
          <a:xfrm>
            <a:off x="838200" y="228601"/>
            <a:ext cx="10515600" cy="658368"/>
          </a:xfrm>
        </p:spPr>
        <p:txBody>
          <a:bodyPr/>
          <a:lstStyle/>
          <a:p>
            <a:pPr algn="ctr"/>
            <a:r>
              <a:rPr lang="en-US" b="1" dirty="0">
                <a:solidFill>
                  <a:schemeClr val="bg1"/>
                </a:solidFill>
              </a:rPr>
              <a:t>Sales and Cost Statistics</a:t>
            </a:r>
          </a:p>
        </p:txBody>
      </p:sp>
      <p:sp>
        <p:nvSpPr>
          <p:cNvPr id="4" name="Date Placeholder 3">
            <a:extLst>
              <a:ext uri="{FF2B5EF4-FFF2-40B4-BE49-F238E27FC236}">
                <a16:creationId xmlns:a16="http://schemas.microsoft.com/office/drawing/2014/main" id="{2A143DFA-D1FD-C69A-E917-B55B5EA2005B}"/>
              </a:ext>
            </a:extLst>
          </p:cNvPr>
          <p:cNvSpPr>
            <a:spLocks noGrp="1"/>
          </p:cNvSpPr>
          <p:nvPr>
            <p:ph type="dt" sz="half" idx="10"/>
          </p:nvPr>
        </p:nvSpPr>
        <p:spPr/>
        <p:txBody>
          <a:bodyPr/>
          <a:lstStyle/>
          <a:p>
            <a:pPr algn="ctr"/>
            <a:fld id="{C28E898D-0EBF-4750-842C-C15CE3C13E7F}" type="datetime1">
              <a:rPr lang="en-US" b="1" smtClean="0"/>
              <a:pPr algn="ctr"/>
              <a:t>2/2/2025</a:t>
            </a:fld>
            <a:endParaRPr lang="en-US" b="1" dirty="0"/>
          </a:p>
        </p:txBody>
      </p:sp>
      <p:sp>
        <p:nvSpPr>
          <p:cNvPr id="5" name="Footer Placeholder 4">
            <a:extLst>
              <a:ext uri="{FF2B5EF4-FFF2-40B4-BE49-F238E27FC236}">
                <a16:creationId xmlns:a16="http://schemas.microsoft.com/office/drawing/2014/main" id="{F59D3B11-1688-5BBC-98E3-2560F784C153}"/>
              </a:ext>
            </a:extLst>
          </p:cNvPr>
          <p:cNvSpPr>
            <a:spLocks noGrp="1"/>
          </p:cNvSpPr>
          <p:nvPr>
            <p:ph type="ftr" sz="quarter" idx="11"/>
          </p:nvPr>
        </p:nvSpPr>
        <p:spPr/>
        <p:txBody>
          <a:bodyPr/>
          <a:lstStyle/>
          <a:p>
            <a:r>
              <a:rPr lang="en-US" b="1" dirty="0"/>
              <a:t>University of Barishal</a:t>
            </a:r>
          </a:p>
        </p:txBody>
      </p:sp>
      <p:sp>
        <p:nvSpPr>
          <p:cNvPr id="6" name="Slide Number Placeholder 5">
            <a:extLst>
              <a:ext uri="{FF2B5EF4-FFF2-40B4-BE49-F238E27FC236}">
                <a16:creationId xmlns:a16="http://schemas.microsoft.com/office/drawing/2014/main" id="{14D0E6F7-B70E-5E35-37DA-6ED7EFECB310}"/>
              </a:ext>
            </a:extLst>
          </p:cNvPr>
          <p:cNvSpPr>
            <a:spLocks noGrp="1"/>
          </p:cNvSpPr>
          <p:nvPr>
            <p:ph type="sldNum" sz="quarter" idx="12"/>
          </p:nvPr>
        </p:nvSpPr>
        <p:spPr/>
        <p:txBody>
          <a:bodyPr/>
          <a:lstStyle/>
          <a:p>
            <a:fld id="{4242553E-619C-4A74-AD5D-8215A8058618}" type="slidenum">
              <a:rPr lang="en-US" b="1" smtClean="0"/>
              <a:t>2</a:t>
            </a:fld>
            <a:endParaRPr lang="en-US" b="1" dirty="0"/>
          </a:p>
        </p:txBody>
      </p:sp>
      <p:graphicFrame>
        <p:nvGraphicFramePr>
          <p:cNvPr id="8" name="Table 7">
            <a:extLst>
              <a:ext uri="{FF2B5EF4-FFF2-40B4-BE49-F238E27FC236}">
                <a16:creationId xmlns:a16="http://schemas.microsoft.com/office/drawing/2014/main" id="{87110F25-D663-828B-4EE4-995AAA1D56EF}"/>
              </a:ext>
            </a:extLst>
          </p:cNvPr>
          <p:cNvGraphicFramePr>
            <a:graphicFrameLocks noGrp="1"/>
          </p:cNvGraphicFramePr>
          <p:nvPr>
            <p:extLst>
              <p:ext uri="{D42A27DB-BD31-4B8C-83A1-F6EECF244321}">
                <p14:modId xmlns:p14="http://schemas.microsoft.com/office/powerpoint/2010/main" val="3876106625"/>
              </p:ext>
            </p:extLst>
          </p:nvPr>
        </p:nvGraphicFramePr>
        <p:xfrm>
          <a:off x="2033016" y="2103120"/>
          <a:ext cx="8793480" cy="2508504"/>
        </p:xfrm>
        <a:graphic>
          <a:graphicData uri="http://schemas.openxmlformats.org/drawingml/2006/table">
            <a:tbl>
              <a:tblPr firstRow="1" bandRow="1">
                <a:tableStyleId>{073A0DAA-6AF3-43AB-8588-CEC1D06C72B9}</a:tableStyleId>
              </a:tblPr>
              <a:tblGrid>
                <a:gridCol w="2198370">
                  <a:extLst>
                    <a:ext uri="{9D8B030D-6E8A-4147-A177-3AD203B41FA5}">
                      <a16:colId xmlns:a16="http://schemas.microsoft.com/office/drawing/2014/main" val="2097862634"/>
                    </a:ext>
                  </a:extLst>
                </a:gridCol>
                <a:gridCol w="2198370">
                  <a:extLst>
                    <a:ext uri="{9D8B030D-6E8A-4147-A177-3AD203B41FA5}">
                      <a16:colId xmlns:a16="http://schemas.microsoft.com/office/drawing/2014/main" val="710021036"/>
                    </a:ext>
                  </a:extLst>
                </a:gridCol>
                <a:gridCol w="2198370">
                  <a:extLst>
                    <a:ext uri="{9D8B030D-6E8A-4147-A177-3AD203B41FA5}">
                      <a16:colId xmlns:a16="http://schemas.microsoft.com/office/drawing/2014/main" val="1113376023"/>
                    </a:ext>
                  </a:extLst>
                </a:gridCol>
                <a:gridCol w="2198370">
                  <a:extLst>
                    <a:ext uri="{9D8B030D-6E8A-4147-A177-3AD203B41FA5}">
                      <a16:colId xmlns:a16="http://schemas.microsoft.com/office/drawing/2014/main" val="1471319351"/>
                    </a:ext>
                  </a:extLst>
                </a:gridCol>
              </a:tblGrid>
              <a:tr h="1103448">
                <a:tc>
                  <a:txBody>
                    <a:bodyPr/>
                    <a:lstStyle/>
                    <a:p>
                      <a:pPr algn="ctr"/>
                      <a:r>
                        <a:rPr lang="en-US" dirty="0">
                          <a:solidFill>
                            <a:schemeClr val="bg1"/>
                          </a:solidFill>
                        </a:rPr>
                        <a:t>Year </a:t>
                      </a: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800" b="1" u="none" strike="noStrike" dirty="0">
                          <a:solidFill>
                            <a:schemeClr val="bg1"/>
                          </a:solidFill>
                          <a:effectLst/>
                        </a:rPr>
                        <a:t>Revenue (BDT in Million)</a:t>
                      </a:r>
                    </a:p>
                    <a:p>
                      <a:pPr algn="ctr"/>
                      <a:endParaRPr lang="en-US" b="0" dirty="0">
                        <a:solidFill>
                          <a:schemeClr val="bg1"/>
                        </a:solidFill>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800" b="1" u="none" strike="noStrike" dirty="0">
                          <a:solidFill>
                            <a:schemeClr val="bg1"/>
                          </a:solidFill>
                          <a:effectLst/>
                        </a:rPr>
                        <a:t>Cost of Goods Sold (BDT)</a:t>
                      </a:r>
                    </a:p>
                    <a:p>
                      <a:pPr algn="ctr"/>
                      <a:endParaRPr lang="en-US" dirty="0">
                        <a:solidFill>
                          <a:schemeClr val="bg1"/>
                        </a:solidFill>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800" b="1" u="none" strike="noStrike" dirty="0">
                          <a:solidFill>
                            <a:schemeClr val="bg1"/>
                          </a:solidFill>
                          <a:effectLst/>
                        </a:rPr>
                        <a:t>Profit (BDT)</a:t>
                      </a:r>
                    </a:p>
                    <a:p>
                      <a:pPr algn="ctr"/>
                      <a:endParaRPr lang="en-US" dirty="0">
                        <a:solidFill>
                          <a:schemeClr val="bg1"/>
                        </a:solidFill>
                      </a:endParaRPr>
                    </a:p>
                  </a:txBody>
                  <a:tcPr>
                    <a:noFill/>
                  </a:tcPr>
                </a:tc>
                <a:extLst>
                  <a:ext uri="{0D108BD9-81ED-4DB2-BD59-A6C34878D82A}">
                    <a16:rowId xmlns:a16="http://schemas.microsoft.com/office/drawing/2014/main" val="2064080966"/>
                  </a:ext>
                </a:extLst>
              </a:tr>
              <a:tr h="702528">
                <a:tc>
                  <a:txBody>
                    <a:bodyPr/>
                    <a:lstStyle/>
                    <a:p>
                      <a:pPr algn="ctr" fontAlgn="ctr"/>
                      <a:r>
                        <a:rPr lang="en-GB" sz="1800" u="none" strike="noStrike" dirty="0">
                          <a:solidFill>
                            <a:schemeClr val="bg1"/>
                          </a:solidFill>
                          <a:effectLst/>
                        </a:rPr>
                        <a:t>2022</a:t>
                      </a:r>
                      <a:endParaRPr lang="en-GB" sz="1800" b="0" i="0" u="none" strike="noStrike" dirty="0">
                        <a:solidFill>
                          <a:schemeClr val="bg1"/>
                        </a:solidFill>
                        <a:effectLst/>
                        <a:latin typeface="Times New Roman" pitchFamily="18" charset="0"/>
                        <a:cs typeface="Times New Roman" pitchFamily="18" charset="0"/>
                      </a:endParaRPr>
                    </a:p>
                  </a:txBody>
                  <a:tcPr marL="9525" marR="9525" marT="9525" marB="0" anchor="ctr">
                    <a:noFill/>
                  </a:tcPr>
                </a:tc>
                <a:tc>
                  <a:txBody>
                    <a:bodyPr/>
                    <a:lstStyle/>
                    <a:p>
                      <a:pPr algn="ctr" fontAlgn="ctr"/>
                      <a:r>
                        <a:rPr lang="en-GB" sz="1800" u="none" strike="noStrike" dirty="0">
                          <a:solidFill>
                            <a:schemeClr val="bg1"/>
                          </a:solidFill>
                          <a:effectLst/>
                        </a:rPr>
                        <a:t>500</a:t>
                      </a:r>
                      <a:endParaRPr lang="en-GB" sz="1800" b="0" i="0" u="none" strike="noStrike" dirty="0">
                        <a:solidFill>
                          <a:schemeClr val="bg1"/>
                        </a:solidFill>
                        <a:effectLst/>
                        <a:latin typeface="Times New Roman" pitchFamily="18" charset="0"/>
                        <a:cs typeface="Times New Roman" pitchFamily="18" charset="0"/>
                      </a:endParaRPr>
                    </a:p>
                  </a:txBody>
                  <a:tcPr marL="9525" marR="9525" marT="9525" marB="0" anchor="ctr">
                    <a:noFill/>
                  </a:tcPr>
                </a:tc>
                <a:tc>
                  <a:txBody>
                    <a:bodyPr/>
                    <a:lstStyle/>
                    <a:p>
                      <a:pPr algn="ctr" fontAlgn="ctr"/>
                      <a:r>
                        <a:rPr lang="en-GB" sz="1800" u="none" strike="noStrike" dirty="0">
                          <a:solidFill>
                            <a:schemeClr val="bg1"/>
                          </a:solidFill>
                          <a:effectLst/>
                        </a:rPr>
                        <a:t>350</a:t>
                      </a:r>
                      <a:endParaRPr lang="en-GB" sz="1800" b="0" i="0" u="none" strike="noStrike" dirty="0">
                        <a:solidFill>
                          <a:schemeClr val="bg1"/>
                        </a:solidFill>
                        <a:effectLst/>
                        <a:latin typeface="Times New Roman" pitchFamily="18" charset="0"/>
                        <a:cs typeface="Times New Roman" pitchFamily="18" charset="0"/>
                      </a:endParaRPr>
                    </a:p>
                  </a:txBody>
                  <a:tcPr marL="9525" marR="9525" marT="9525" marB="0" anchor="ctr">
                    <a:noFill/>
                  </a:tcPr>
                </a:tc>
                <a:tc>
                  <a:txBody>
                    <a:bodyPr/>
                    <a:lstStyle/>
                    <a:p>
                      <a:pPr algn="ctr" fontAlgn="ctr"/>
                      <a:r>
                        <a:rPr lang="en-GB" sz="1800" u="none" strike="noStrike" dirty="0">
                          <a:solidFill>
                            <a:schemeClr val="bg1"/>
                          </a:solidFill>
                          <a:effectLst/>
                        </a:rPr>
                        <a:t>150</a:t>
                      </a:r>
                      <a:endParaRPr lang="en-GB" sz="1800" b="0" i="0" u="none" strike="noStrike" dirty="0">
                        <a:solidFill>
                          <a:schemeClr val="bg1"/>
                        </a:solidFill>
                        <a:effectLst/>
                        <a:latin typeface="Times New Roman" pitchFamily="18" charset="0"/>
                        <a:cs typeface="Times New Roman" pitchFamily="18" charset="0"/>
                      </a:endParaRPr>
                    </a:p>
                  </a:txBody>
                  <a:tcPr marL="9525" marR="9525" marT="9525" marB="0" anchor="ctr">
                    <a:noFill/>
                  </a:tcPr>
                </a:tc>
                <a:extLst>
                  <a:ext uri="{0D108BD9-81ED-4DB2-BD59-A6C34878D82A}">
                    <a16:rowId xmlns:a16="http://schemas.microsoft.com/office/drawing/2014/main" val="60270375"/>
                  </a:ext>
                </a:extLst>
              </a:tr>
              <a:tr h="702528">
                <a:tc>
                  <a:txBody>
                    <a:bodyPr/>
                    <a:lstStyle/>
                    <a:p>
                      <a:pPr algn="ctr" fontAlgn="ctr"/>
                      <a:r>
                        <a:rPr lang="en-GB" sz="1800" u="none" strike="noStrike">
                          <a:solidFill>
                            <a:schemeClr val="bg1"/>
                          </a:solidFill>
                          <a:effectLst/>
                        </a:rPr>
                        <a:t>2023</a:t>
                      </a:r>
                      <a:endParaRPr lang="en-GB" sz="1800" b="0" i="0" u="none" strike="noStrike">
                        <a:solidFill>
                          <a:schemeClr val="bg1"/>
                        </a:solidFill>
                        <a:effectLst/>
                        <a:latin typeface="Times New Roman" pitchFamily="18" charset="0"/>
                        <a:cs typeface="Times New Roman" pitchFamily="18" charset="0"/>
                      </a:endParaRPr>
                    </a:p>
                  </a:txBody>
                  <a:tcPr marL="9525" marR="9525" marT="9525" marB="0" anchor="ctr">
                    <a:noFill/>
                  </a:tcPr>
                </a:tc>
                <a:tc>
                  <a:txBody>
                    <a:bodyPr/>
                    <a:lstStyle/>
                    <a:p>
                      <a:pPr algn="ctr" fontAlgn="ctr"/>
                      <a:r>
                        <a:rPr lang="en-GB" sz="1800" u="none" strike="noStrike" dirty="0">
                          <a:solidFill>
                            <a:schemeClr val="bg1"/>
                          </a:solidFill>
                          <a:effectLst/>
                        </a:rPr>
                        <a:t>550</a:t>
                      </a:r>
                      <a:endParaRPr lang="en-GB" sz="1800" b="0" i="0" u="none" strike="noStrike" dirty="0">
                        <a:solidFill>
                          <a:schemeClr val="bg1"/>
                        </a:solidFill>
                        <a:effectLst/>
                        <a:latin typeface="Times New Roman" pitchFamily="18" charset="0"/>
                        <a:cs typeface="Times New Roman" pitchFamily="18" charset="0"/>
                      </a:endParaRPr>
                    </a:p>
                  </a:txBody>
                  <a:tcPr marL="9525" marR="9525" marT="9525" marB="0" anchor="ctr">
                    <a:noFill/>
                  </a:tcPr>
                </a:tc>
                <a:tc>
                  <a:txBody>
                    <a:bodyPr/>
                    <a:lstStyle/>
                    <a:p>
                      <a:pPr algn="ctr" fontAlgn="ctr"/>
                      <a:r>
                        <a:rPr lang="en-GB" sz="1800" u="none" strike="noStrike" dirty="0">
                          <a:solidFill>
                            <a:schemeClr val="bg1"/>
                          </a:solidFill>
                          <a:effectLst/>
                        </a:rPr>
                        <a:t>375</a:t>
                      </a:r>
                      <a:endParaRPr lang="en-GB" sz="1800" b="0" i="0" u="none" strike="noStrike" dirty="0">
                        <a:solidFill>
                          <a:schemeClr val="bg1"/>
                        </a:solidFill>
                        <a:effectLst/>
                        <a:latin typeface="Times New Roman" pitchFamily="18" charset="0"/>
                        <a:cs typeface="Times New Roman" pitchFamily="18" charset="0"/>
                      </a:endParaRPr>
                    </a:p>
                  </a:txBody>
                  <a:tcPr marL="9525" marR="9525" marT="9525" marB="0" anchor="ctr">
                    <a:noFill/>
                  </a:tcPr>
                </a:tc>
                <a:tc>
                  <a:txBody>
                    <a:bodyPr/>
                    <a:lstStyle/>
                    <a:p>
                      <a:pPr algn="ctr" fontAlgn="ctr"/>
                      <a:r>
                        <a:rPr lang="en-GB" sz="1800" u="none" strike="noStrike" dirty="0">
                          <a:solidFill>
                            <a:schemeClr val="bg1"/>
                          </a:solidFill>
                          <a:effectLst/>
                        </a:rPr>
                        <a:t>175</a:t>
                      </a:r>
                      <a:endParaRPr lang="en-GB" sz="1800" b="0" i="0" u="none" strike="noStrike" dirty="0">
                        <a:solidFill>
                          <a:schemeClr val="bg1"/>
                        </a:solidFill>
                        <a:effectLst/>
                        <a:latin typeface="Times New Roman" pitchFamily="18" charset="0"/>
                        <a:cs typeface="Times New Roman" pitchFamily="18" charset="0"/>
                      </a:endParaRPr>
                    </a:p>
                  </a:txBody>
                  <a:tcPr marL="9525" marR="9525" marT="9525" marB="0" anchor="ctr">
                    <a:noFill/>
                  </a:tcPr>
                </a:tc>
                <a:extLst>
                  <a:ext uri="{0D108BD9-81ED-4DB2-BD59-A6C34878D82A}">
                    <a16:rowId xmlns:a16="http://schemas.microsoft.com/office/drawing/2014/main" val="2524321575"/>
                  </a:ext>
                </a:extLst>
              </a:tr>
            </a:tbl>
          </a:graphicData>
        </a:graphic>
      </p:graphicFrame>
    </p:spTree>
    <p:extLst>
      <p:ext uri="{BB962C8B-B14F-4D97-AF65-F5344CB8AC3E}">
        <p14:creationId xmlns:p14="http://schemas.microsoft.com/office/powerpoint/2010/main" val="210647661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FC0216-66C1-EE0B-FBD2-B1C80D0A8E82}"/>
            </a:ext>
          </a:extLst>
        </p:cNvPr>
        <p:cNvGrpSpPr/>
        <p:nvPr/>
      </p:nvGrpSpPr>
      <p:grpSpPr>
        <a:xfrm>
          <a:off x="0" y="0"/>
          <a:ext cx="0" cy="0"/>
          <a:chOff x="0" y="0"/>
          <a:chExt cx="0" cy="0"/>
        </a:xfrm>
      </p:grpSpPr>
      <p:sp>
        <p:nvSpPr>
          <p:cNvPr id="4" name="Date Placeholder 3">
            <a:extLst>
              <a:ext uri="{FF2B5EF4-FFF2-40B4-BE49-F238E27FC236}">
                <a16:creationId xmlns:a16="http://schemas.microsoft.com/office/drawing/2014/main" id="{C026BA89-23BF-D066-423C-5142E92F3679}"/>
              </a:ext>
            </a:extLst>
          </p:cNvPr>
          <p:cNvSpPr>
            <a:spLocks noGrp="1"/>
          </p:cNvSpPr>
          <p:nvPr>
            <p:ph type="dt" sz="half" idx="10"/>
          </p:nvPr>
        </p:nvSpPr>
        <p:spPr/>
        <p:txBody>
          <a:bodyPr/>
          <a:lstStyle/>
          <a:p>
            <a:pPr algn="ctr"/>
            <a:fld id="{C28E898D-0EBF-4750-842C-C15CE3C13E7F}" type="datetime1">
              <a:rPr lang="en-US" b="1" smtClean="0"/>
              <a:pPr algn="ctr"/>
              <a:t>2/2/2025</a:t>
            </a:fld>
            <a:endParaRPr lang="en-US" b="1" dirty="0"/>
          </a:p>
        </p:txBody>
      </p:sp>
      <p:sp>
        <p:nvSpPr>
          <p:cNvPr id="5" name="Footer Placeholder 4">
            <a:extLst>
              <a:ext uri="{FF2B5EF4-FFF2-40B4-BE49-F238E27FC236}">
                <a16:creationId xmlns:a16="http://schemas.microsoft.com/office/drawing/2014/main" id="{E74718F8-3D04-CAF3-73C2-60314055B713}"/>
              </a:ext>
            </a:extLst>
          </p:cNvPr>
          <p:cNvSpPr>
            <a:spLocks noGrp="1"/>
          </p:cNvSpPr>
          <p:nvPr>
            <p:ph type="ftr" sz="quarter" idx="11"/>
          </p:nvPr>
        </p:nvSpPr>
        <p:spPr/>
        <p:txBody>
          <a:bodyPr/>
          <a:lstStyle/>
          <a:p>
            <a:r>
              <a:rPr lang="en-US" b="1" dirty="0"/>
              <a:t>University of Barishal</a:t>
            </a:r>
          </a:p>
        </p:txBody>
      </p:sp>
      <p:sp>
        <p:nvSpPr>
          <p:cNvPr id="6" name="Slide Number Placeholder 5">
            <a:extLst>
              <a:ext uri="{FF2B5EF4-FFF2-40B4-BE49-F238E27FC236}">
                <a16:creationId xmlns:a16="http://schemas.microsoft.com/office/drawing/2014/main" id="{CCBAC695-6C6A-4A16-BCED-2AFD78897FD4}"/>
              </a:ext>
            </a:extLst>
          </p:cNvPr>
          <p:cNvSpPr>
            <a:spLocks noGrp="1"/>
          </p:cNvSpPr>
          <p:nvPr>
            <p:ph type="sldNum" sz="quarter" idx="12"/>
          </p:nvPr>
        </p:nvSpPr>
        <p:spPr/>
        <p:txBody>
          <a:bodyPr/>
          <a:lstStyle/>
          <a:p>
            <a:fld id="{4242553E-619C-4A74-AD5D-8215A8058618}" type="slidenum">
              <a:rPr lang="en-US" b="1" smtClean="0"/>
              <a:t>3</a:t>
            </a:fld>
            <a:endParaRPr lang="en-US" b="1" dirty="0"/>
          </a:p>
        </p:txBody>
      </p:sp>
      <p:sp>
        <p:nvSpPr>
          <p:cNvPr id="8" name="TextBox 7">
            <a:extLst>
              <a:ext uri="{FF2B5EF4-FFF2-40B4-BE49-F238E27FC236}">
                <a16:creationId xmlns:a16="http://schemas.microsoft.com/office/drawing/2014/main" id="{039638D4-3E25-59D9-61A9-89B9CA4F910E}"/>
              </a:ext>
            </a:extLst>
          </p:cNvPr>
          <p:cNvSpPr txBox="1"/>
          <p:nvPr/>
        </p:nvSpPr>
        <p:spPr>
          <a:xfrm>
            <a:off x="3042666" y="3271766"/>
            <a:ext cx="6103620" cy="369332"/>
          </a:xfrm>
          <a:prstGeom prst="rect">
            <a:avLst/>
          </a:prstGeom>
          <a:noFill/>
        </p:spPr>
        <p:txBody>
          <a:bodyPr wrap="square">
            <a:spAutoFit/>
          </a:bodyPr>
          <a:lstStyle/>
          <a:p>
            <a:r>
              <a:rPr lang="en-US" dirty="0"/>
              <a:t>Thank You</a:t>
            </a:r>
          </a:p>
        </p:txBody>
      </p:sp>
      <p:sp>
        <p:nvSpPr>
          <p:cNvPr id="9" name="TextBox 8">
            <a:extLst>
              <a:ext uri="{FF2B5EF4-FFF2-40B4-BE49-F238E27FC236}">
                <a16:creationId xmlns:a16="http://schemas.microsoft.com/office/drawing/2014/main" id="{2B631333-2B51-15C8-8D1F-4AFC066E1941}"/>
              </a:ext>
            </a:extLst>
          </p:cNvPr>
          <p:cNvSpPr txBox="1"/>
          <p:nvPr/>
        </p:nvSpPr>
        <p:spPr>
          <a:xfrm>
            <a:off x="1883664" y="2213345"/>
            <a:ext cx="7891272" cy="3108543"/>
          </a:xfrm>
          <a:prstGeom prst="rect">
            <a:avLst/>
          </a:prstGeom>
          <a:noFill/>
        </p:spPr>
        <p:txBody>
          <a:bodyPr wrap="square" rtlCol="0">
            <a:spAutoFit/>
          </a:bodyPr>
          <a:lstStyle/>
          <a:p>
            <a:pPr algn="ctr"/>
            <a:r>
              <a:rPr lang="en-US" sz="2800" b="0" i="0" dirty="0">
                <a:solidFill>
                  <a:schemeClr val="bg1"/>
                </a:solidFill>
                <a:effectLst/>
                <a:latin typeface="Titillium Web" panose="020F0502020204030204" pitchFamily="2" charset="0"/>
              </a:rPr>
              <a:t>All the Bashundhara Group concerns always try to offer best possible services and products to customers for attaining their full satisfaction, as the group endorses the notion that customers are the ultimate determining factor in success of any organization. It always strives to introduce new products and services to the customers.</a:t>
            </a:r>
            <a:endParaRPr lang="en-US" sz="2800" dirty="0">
              <a:solidFill>
                <a:schemeClr val="bg1"/>
              </a:solidFill>
            </a:endParaRPr>
          </a:p>
        </p:txBody>
      </p:sp>
      <p:sp>
        <p:nvSpPr>
          <p:cNvPr id="10" name="TextBox 9">
            <a:extLst>
              <a:ext uri="{FF2B5EF4-FFF2-40B4-BE49-F238E27FC236}">
                <a16:creationId xmlns:a16="http://schemas.microsoft.com/office/drawing/2014/main" id="{F450F2F8-A8D8-D5F0-45C0-CE9550802F8E}"/>
              </a:ext>
            </a:extLst>
          </p:cNvPr>
          <p:cNvSpPr txBox="1"/>
          <p:nvPr/>
        </p:nvSpPr>
        <p:spPr>
          <a:xfrm>
            <a:off x="3042666" y="390646"/>
            <a:ext cx="5013198" cy="584775"/>
          </a:xfrm>
          <a:prstGeom prst="rect">
            <a:avLst/>
          </a:prstGeom>
          <a:noFill/>
        </p:spPr>
        <p:txBody>
          <a:bodyPr wrap="square" rtlCol="0">
            <a:spAutoFit/>
          </a:bodyPr>
          <a:lstStyle/>
          <a:p>
            <a:pPr algn="ctr"/>
            <a:r>
              <a:rPr lang="en-US" sz="3200" b="1" i="0" dirty="0">
                <a:solidFill>
                  <a:schemeClr val="bg1"/>
                </a:solidFill>
                <a:effectLst/>
                <a:latin typeface="Titillium Web" panose="00000500000000000000" pitchFamily="2" charset="0"/>
              </a:rPr>
              <a:t>Mission</a:t>
            </a:r>
          </a:p>
        </p:txBody>
      </p:sp>
    </p:spTree>
    <p:extLst>
      <p:ext uri="{BB962C8B-B14F-4D97-AF65-F5344CB8AC3E}">
        <p14:creationId xmlns:p14="http://schemas.microsoft.com/office/powerpoint/2010/main" val="107235550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D2B0C3-133E-829A-0784-12EB61AE300B}"/>
            </a:ext>
          </a:extLst>
        </p:cNvPr>
        <p:cNvGrpSpPr/>
        <p:nvPr/>
      </p:nvGrpSpPr>
      <p:grpSpPr>
        <a:xfrm>
          <a:off x="0" y="0"/>
          <a:ext cx="0" cy="0"/>
          <a:chOff x="0" y="0"/>
          <a:chExt cx="0" cy="0"/>
        </a:xfrm>
      </p:grpSpPr>
      <p:sp>
        <p:nvSpPr>
          <p:cNvPr id="4" name="Date Placeholder 3">
            <a:extLst>
              <a:ext uri="{FF2B5EF4-FFF2-40B4-BE49-F238E27FC236}">
                <a16:creationId xmlns:a16="http://schemas.microsoft.com/office/drawing/2014/main" id="{DCBF1330-EBFE-5ABE-C128-9F8F58AC1ECB}"/>
              </a:ext>
            </a:extLst>
          </p:cNvPr>
          <p:cNvSpPr>
            <a:spLocks noGrp="1"/>
          </p:cNvSpPr>
          <p:nvPr>
            <p:ph type="dt" sz="half" idx="10"/>
          </p:nvPr>
        </p:nvSpPr>
        <p:spPr/>
        <p:txBody>
          <a:bodyPr/>
          <a:lstStyle/>
          <a:p>
            <a:pPr algn="ctr"/>
            <a:fld id="{C28E898D-0EBF-4750-842C-C15CE3C13E7F}" type="datetime1">
              <a:rPr lang="en-US" b="1" smtClean="0"/>
              <a:pPr algn="ctr"/>
              <a:t>2/2/2025</a:t>
            </a:fld>
            <a:endParaRPr lang="en-US" b="1" dirty="0"/>
          </a:p>
        </p:txBody>
      </p:sp>
      <p:sp>
        <p:nvSpPr>
          <p:cNvPr id="5" name="Footer Placeholder 4">
            <a:extLst>
              <a:ext uri="{FF2B5EF4-FFF2-40B4-BE49-F238E27FC236}">
                <a16:creationId xmlns:a16="http://schemas.microsoft.com/office/drawing/2014/main" id="{15E51AE6-F9DE-39A2-6945-DE5109E7302A}"/>
              </a:ext>
            </a:extLst>
          </p:cNvPr>
          <p:cNvSpPr>
            <a:spLocks noGrp="1"/>
          </p:cNvSpPr>
          <p:nvPr>
            <p:ph type="ftr" sz="quarter" idx="11"/>
          </p:nvPr>
        </p:nvSpPr>
        <p:spPr/>
        <p:txBody>
          <a:bodyPr/>
          <a:lstStyle/>
          <a:p>
            <a:r>
              <a:rPr lang="en-US" b="1" dirty="0"/>
              <a:t>University of Barishal</a:t>
            </a:r>
          </a:p>
        </p:txBody>
      </p:sp>
      <p:sp>
        <p:nvSpPr>
          <p:cNvPr id="6" name="Slide Number Placeholder 5">
            <a:extLst>
              <a:ext uri="{FF2B5EF4-FFF2-40B4-BE49-F238E27FC236}">
                <a16:creationId xmlns:a16="http://schemas.microsoft.com/office/drawing/2014/main" id="{CA54406F-BE90-0AF1-5C23-BB94AE07E285}"/>
              </a:ext>
            </a:extLst>
          </p:cNvPr>
          <p:cNvSpPr>
            <a:spLocks noGrp="1"/>
          </p:cNvSpPr>
          <p:nvPr>
            <p:ph type="sldNum" sz="quarter" idx="12"/>
          </p:nvPr>
        </p:nvSpPr>
        <p:spPr/>
        <p:txBody>
          <a:bodyPr/>
          <a:lstStyle/>
          <a:p>
            <a:fld id="{4242553E-619C-4A74-AD5D-8215A8058618}" type="slidenum">
              <a:rPr lang="en-US" b="1" smtClean="0"/>
              <a:t>4</a:t>
            </a:fld>
            <a:endParaRPr lang="en-US" b="1" dirty="0"/>
          </a:p>
        </p:txBody>
      </p:sp>
      <p:sp>
        <p:nvSpPr>
          <p:cNvPr id="8" name="TextBox 7">
            <a:extLst>
              <a:ext uri="{FF2B5EF4-FFF2-40B4-BE49-F238E27FC236}">
                <a16:creationId xmlns:a16="http://schemas.microsoft.com/office/drawing/2014/main" id="{1D060CD7-0786-13B8-B328-6AFB51A4421C}"/>
              </a:ext>
            </a:extLst>
          </p:cNvPr>
          <p:cNvSpPr txBox="1"/>
          <p:nvPr/>
        </p:nvSpPr>
        <p:spPr>
          <a:xfrm>
            <a:off x="3042666" y="3271766"/>
            <a:ext cx="6103620" cy="369332"/>
          </a:xfrm>
          <a:prstGeom prst="rect">
            <a:avLst/>
          </a:prstGeom>
          <a:noFill/>
        </p:spPr>
        <p:txBody>
          <a:bodyPr wrap="square">
            <a:spAutoFit/>
          </a:bodyPr>
          <a:lstStyle/>
          <a:p>
            <a:r>
              <a:rPr lang="en-US" dirty="0"/>
              <a:t>Thank You</a:t>
            </a:r>
          </a:p>
        </p:txBody>
      </p:sp>
      <p:sp>
        <p:nvSpPr>
          <p:cNvPr id="9" name="TextBox 8">
            <a:extLst>
              <a:ext uri="{FF2B5EF4-FFF2-40B4-BE49-F238E27FC236}">
                <a16:creationId xmlns:a16="http://schemas.microsoft.com/office/drawing/2014/main" id="{68ABFA2F-5215-4F75-796F-CC41861BF89A}"/>
              </a:ext>
            </a:extLst>
          </p:cNvPr>
          <p:cNvSpPr txBox="1"/>
          <p:nvPr/>
        </p:nvSpPr>
        <p:spPr>
          <a:xfrm>
            <a:off x="1883664" y="2213345"/>
            <a:ext cx="7891272" cy="2677656"/>
          </a:xfrm>
          <a:prstGeom prst="rect">
            <a:avLst/>
          </a:prstGeom>
          <a:noFill/>
        </p:spPr>
        <p:txBody>
          <a:bodyPr wrap="square" rtlCol="0">
            <a:spAutoFit/>
          </a:bodyPr>
          <a:lstStyle/>
          <a:p>
            <a:pPr algn="ctr"/>
            <a:r>
              <a:rPr lang="en-US" sz="2800" b="0" i="0" dirty="0">
                <a:solidFill>
                  <a:schemeClr val="bg1"/>
                </a:solidFill>
                <a:effectLst/>
                <a:latin typeface="Titillium Web" panose="00000500000000000000" pitchFamily="2" charset="0"/>
              </a:rPr>
              <a:t>To accomplish the vision, the group has already ventured into many business and industrial areas, including some as pioneer, and has plans to be engaged in many more areas. The group has started works for going global and hopes to announce its global presence in a couple of years.</a:t>
            </a:r>
            <a:endParaRPr lang="en-US" sz="2800" dirty="0">
              <a:solidFill>
                <a:schemeClr val="bg1"/>
              </a:solidFill>
            </a:endParaRPr>
          </a:p>
        </p:txBody>
      </p:sp>
      <p:sp>
        <p:nvSpPr>
          <p:cNvPr id="10" name="TextBox 9">
            <a:extLst>
              <a:ext uri="{FF2B5EF4-FFF2-40B4-BE49-F238E27FC236}">
                <a16:creationId xmlns:a16="http://schemas.microsoft.com/office/drawing/2014/main" id="{6182454D-71F4-294A-D48E-2DA0997344B6}"/>
              </a:ext>
            </a:extLst>
          </p:cNvPr>
          <p:cNvSpPr txBox="1"/>
          <p:nvPr/>
        </p:nvSpPr>
        <p:spPr>
          <a:xfrm>
            <a:off x="3042666" y="390646"/>
            <a:ext cx="5013198" cy="584775"/>
          </a:xfrm>
          <a:prstGeom prst="rect">
            <a:avLst/>
          </a:prstGeom>
          <a:noFill/>
        </p:spPr>
        <p:txBody>
          <a:bodyPr wrap="square" rtlCol="0">
            <a:spAutoFit/>
          </a:bodyPr>
          <a:lstStyle/>
          <a:p>
            <a:pPr algn="ctr">
              <a:spcAft>
                <a:spcPts val="750"/>
              </a:spcAft>
            </a:pPr>
            <a:r>
              <a:rPr lang="en-US" sz="3200" b="1" i="0" dirty="0">
                <a:solidFill>
                  <a:schemeClr val="bg1"/>
                </a:solidFill>
                <a:effectLst/>
                <a:latin typeface="Titillium Web" panose="00000500000000000000" pitchFamily="2" charset="0"/>
              </a:rPr>
              <a:t>Vision</a:t>
            </a:r>
          </a:p>
        </p:txBody>
      </p:sp>
    </p:spTree>
    <p:extLst>
      <p:ext uri="{BB962C8B-B14F-4D97-AF65-F5344CB8AC3E}">
        <p14:creationId xmlns:p14="http://schemas.microsoft.com/office/powerpoint/2010/main" val="20705589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EAD519-31B5-B3E3-34D2-095FFBCEB192}"/>
            </a:ext>
          </a:extLst>
        </p:cNvPr>
        <p:cNvGrpSpPr/>
        <p:nvPr/>
      </p:nvGrpSpPr>
      <p:grpSpPr>
        <a:xfrm>
          <a:off x="0" y="0"/>
          <a:ext cx="0" cy="0"/>
          <a:chOff x="0" y="0"/>
          <a:chExt cx="0" cy="0"/>
        </a:xfrm>
      </p:grpSpPr>
      <p:sp>
        <p:nvSpPr>
          <p:cNvPr id="4" name="Date Placeholder 3">
            <a:extLst>
              <a:ext uri="{FF2B5EF4-FFF2-40B4-BE49-F238E27FC236}">
                <a16:creationId xmlns:a16="http://schemas.microsoft.com/office/drawing/2014/main" id="{E3E30330-F938-0AD4-C363-9EDC0CBD1F0D}"/>
              </a:ext>
            </a:extLst>
          </p:cNvPr>
          <p:cNvSpPr>
            <a:spLocks noGrp="1"/>
          </p:cNvSpPr>
          <p:nvPr>
            <p:ph type="dt" sz="half" idx="10"/>
          </p:nvPr>
        </p:nvSpPr>
        <p:spPr/>
        <p:txBody>
          <a:bodyPr/>
          <a:lstStyle/>
          <a:p>
            <a:pPr algn="ctr"/>
            <a:fld id="{C28E898D-0EBF-4750-842C-C15CE3C13E7F}" type="datetime1">
              <a:rPr lang="en-US" b="1" smtClean="0"/>
              <a:pPr algn="ctr"/>
              <a:t>2/2/2025</a:t>
            </a:fld>
            <a:endParaRPr lang="en-US" b="1" dirty="0"/>
          </a:p>
        </p:txBody>
      </p:sp>
      <p:sp>
        <p:nvSpPr>
          <p:cNvPr id="5" name="Footer Placeholder 4">
            <a:extLst>
              <a:ext uri="{FF2B5EF4-FFF2-40B4-BE49-F238E27FC236}">
                <a16:creationId xmlns:a16="http://schemas.microsoft.com/office/drawing/2014/main" id="{C245CB12-6F33-597C-3F73-89D9FCD9D601}"/>
              </a:ext>
            </a:extLst>
          </p:cNvPr>
          <p:cNvSpPr>
            <a:spLocks noGrp="1"/>
          </p:cNvSpPr>
          <p:nvPr>
            <p:ph type="ftr" sz="quarter" idx="11"/>
          </p:nvPr>
        </p:nvSpPr>
        <p:spPr/>
        <p:txBody>
          <a:bodyPr/>
          <a:lstStyle/>
          <a:p>
            <a:r>
              <a:rPr lang="en-US" b="1" dirty="0"/>
              <a:t>University of Barishal</a:t>
            </a:r>
          </a:p>
        </p:txBody>
      </p:sp>
      <p:sp>
        <p:nvSpPr>
          <p:cNvPr id="6" name="Slide Number Placeholder 5">
            <a:extLst>
              <a:ext uri="{FF2B5EF4-FFF2-40B4-BE49-F238E27FC236}">
                <a16:creationId xmlns:a16="http://schemas.microsoft.com/office/drawing/2014/main" id="{07AE6777-B49D-7041-4294-289B19753D63}"/>
              </a:ext>
            </a:extLst>
          </p:cNvPr>
          <p:cNvSpPr>
            <a:spLocks noGrp="1"/>
          </p:cNvSpPr>
          <p:nvPr>
            <p:ph type="sldNum" sz="quarter" idx="12"/>
          </p:nvPr>
        </p:nvSpPr>
        <p:spPr/>
        <p:txBody>
          <a:bodyPr/>
          <a:lstStyle/>
          <a:p>
            <a:fld id="{4242553E-619C-4A74-AD5D-8215A8058618}" type="slidenum">
              <a:rPr lang="en-US" b="1" smtClean="0"/>
              <a:t>5</a:t>
            </a:fld>
            <a:endParaRPr lang="en-US" b="1" dirty="0"/>
          </a:p>
        </p:txBody>
      </p:sp>
      <p:sp>
        <p:nvSpPr>
          <p:cNvPr id="8" name="TextBox 7">
            <a:extLst>
              <a:ext uri="{FF2B5EF4-FFF2-40B4-BE49-F238E27FC236}">
                <a16:creationId xmlns:a16="http://schemas.microsoft.com/office/drawing/2014/main" id="{AC1E050E-B476-3FF5-E8FA-AFFD7FBCDA0C}"/>
              </a:ext>
            </a:extLst>
          </p:cNvPr>
          <p:cNvSpPr txBox="1"/>
          <p:nvPr/>
        </p:nvSpPr>
        <p:spPr>
          <a:xfrm>
            <a:off x="3042666" y="3271766"/>
            <a:ext cx="6103620" cy="369332"/>
          </a:xfrm>
          <a:prstGeom prst="rect">
            <a:avLst/>
          </a:prstGeom>
          <a:noFill/>
        </p:spPr>
        <p:txBody>
          <a:bodyPr wrap="square">
            <a:spAutoFit/>
          </a:bodyPr>
          <a:lstStyle/>
          <a:p>
            <a:r>
              <a:rPr lang="en-US" dirty="0"/>
              <a:t>Thank You</a:t>
            </a:r>
          </a:p>
        </p:txBody>
      </p:sp>
      <p:sp>
        <p:nvSpPr>
          <p:cNvPr id="9" name="TextBox 8">
            <a:extLst>
              <a:ext uri="{FF2B5EF4-FFF2-40B4-BE49-F238E27FC236}">
                <a16:creationId xmlns:a16="http://schemas.microsoft.com/office/drawing/2014/main" id="{40BF372D-A435-0D63-E350-0C1141A1AC2D}"/>
              </a:ext>
            </a:extLst>
          </p:cNvPr>
          <p:cNvSpPr txBox="1"/>
          <p:nvPr/>
        </p:nvSpPr>
        <p:spPr>
          <a:xfrm>
            <a:off x="1883664" y="2213345"/>
            <a:ext cx="7891272" cy="1323439"/>
          </a:xfrm>
          <a:prstGeom prst="rect">
            <a:avLst/>
          </a:prstGeom>
          <a:noFill/>
        </p:spPr>
        <p:txBody>
          <a:bodyPr wrap="square" rtlCol="0">
            <a:spAutoFit/>
          </a:bodyPr>
          <a:lstStyle/>
          <a:p>
            <a:pPr algn="ctr"/>
            <a:r>
              <a:rPr lang="en-US" sz="8000" b="1" dirty="0">
                <a:ln w="6600">
                  <a:solidFill>
                    <a:schemeClr val="accent2"/>
                  </a:solidFill>
                  <a:prstDash val="solid"/>
                </a:ln>
                <a:solidFill>
                  <a:srgbClr val="FFFFFF"/>
                </a:solidFill>
                <a:effectLst>
                  <a:outerShdw dist="38100" dir="2700000" algn="tl" rotWithShape="0">
                    <a:schemeClr val="accent2"/>
                  </a:outerShdw>
                </a:effectLst>
              </a:rPr>
              <a:t>Thank You</a:t>
            </a:r>
            <a:endParaRPr lang="en-US" sz="2800" b="1" dirty="0">
              <a:ln w="6600">
                <a:solidFill>
                  <a:schemeClr val="accent2"/>
                </a:solidFill>
                <a:prstDash val="solid"/>
              </a:ln>
              <a:solidFill>
                <a:srgbClr val="FFFFFF"/>
              </a:solidFill>
              <a:effectLst>
                <a:outerShdw dist="38100" dir="2700000" algn="tl" rotWithShape="0">
                  <a:schemeClr val="accent2"/>
                </a:outerShdw>
              </a:effectLst>
            </a:endParaRPr>
          </a:p>
        </p:txBody>
      </p:sp>
    </p:spTree>
    <p:extLst>
      <p:ext uri="{BB962C8B-B14F-4D97-AF65-F5344CB8AC3E}">
        <p14:creationId xmlns:p14="http://schemas.microsoft.com/office/powerpoint/2010/main" val="190878391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128</TotalTime>
  <Words>175</Words>
  <Application>Microsoft Office PowerPoint</Application>
  <PresentationFormat>Widescreen</PresentationFormat>
  <Paragraphs>36</Paragraphs>
  <Slides>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Arial</vt:lpstr>
      <vt:lpstr>Arial Black</vt:lpstr>
      <vt:lpstr>Calibri</vt:lpstr>
      <vt:lpstr>Times New Roman</vt:lpstr>
      <vt:lpstr>Titillium Web</vt:lpstr>
      <vt:lpstr>Office Theme</vt:lpstr>
      <vt:lpstr> </vt:lpstr>
      <vt:lpstr>Sales and Cost Statistics</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user2</dc:creator>
  <cp:lastModifiedBy>user2</cp:lastModifiedBy>
  <cp:revision>5</cp:revision>
  <dcterms:created xsi:type="dcterms:W3CDTF">2025-02-02T12:00:22Z</dcterms:created>
  <dcterms:modified xsi:type="dcterms:W3CDTF">2025-02-02T15:35:13Z</dcterms:modified>
</cp:coreProperties>
</file>