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5" r:id="rId6"/>
    <p:sldId id="320" r:id="rId7"/>
    <p:sldId id="336" r:id="rId8"/>
    <p:sldId id="337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2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32038F-99E0-4374-BEE5-9139A37E3029}" type="datetime1">
              <a:rPr lang="ru-RU" smtClean="0"/>
              <a:t>02.02.2024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BFE5E4-E7AD-46D7-82A6-8E6D0CE600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58C172-B3DB-4D29-8E3F-ABA2D7449B5F}" type="datetime1">
              <a:rPr lang="ru-RU" smtClean="0"/>
              <a:t>02.02.2024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DF5DD2-187C-450F-BB87-F62B9ADB04D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E7FB4-4C1B-4372-B12D-EE718A9460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6FA0A4F-09B2-486D-B48A-DB04A0803035}" type="datetime1">
              <a:rPr lang="ru-RU" smtClean="0"/>
              <a:t>02.02.2024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 rtlCol="0"/>
          <a:lstStyle>
            <a:lvl1pPr>
              <a:defRPr sz="6000" b="1" spc="1500" baseline="0"/>
            </a:lvl1pPr>
          </a:lstStyle>
          <a:p>
            <a:pPr algn="l"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>
            <a:lvl1pPr marL="0">
              <a:buNone/>
              <a:defRPr sz="2400" spc="400" baseline="0"/>
            </a:lvl1pPr>
          </a:lstStyle>
          <a:p>
            <a:pPr algn="l" rtl="0"/>
            <a:r>
              <a:rPr lang="ru-RU"/>
              <a:t>ПОДЗАГОЛОВОК СЛАЙДА</a:t>
            </a:r>
          </a:p>
        </p:txBody>
      </p:sp>
      <p:sp>
        <p:nvSpPr>
          <p:cNvPr id="19" name="Графический объект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0" name="Графический объект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198" name="Рисунок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grpSp>
        <p:nvGrpSpPr>
          <p:cNvPr id="7" name="Графический объект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10" name="Графический объект 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5" name="Дата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6" name="Нижний колонтитул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3" name="Номер слайда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Графический объект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Полилиния: фигура 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" name="Полилиния: Фигура 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" name="Полилиния: Фигура 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" name="Полилиния: Фигура 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50" name="Графический объект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2" name="Текст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43" name="Текст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Дата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5" name="Нижний колонтитул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2" name="Номер слайда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Графический объект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46" name="Графический объект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Полилиния: Фигура 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" name="Полилиния: Фигура 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" name="Полилиния: Фигура 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афический объект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8" name="Рисунок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Полилиния: Фигура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: Фигура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0" name="Объект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sp>
        <p:nvSpPr>
          <p:cNvPr id="21" name="Дата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2" name="Нижний колонтитул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9" name="Номер слайда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Прямоугольник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Прямоугольник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rtlCol="0" anchor="b">
            <a:normAutofit/>
          </a:bodyPr>
          <a:lstStyle>
            <a:lvl1pPr>
              <a:defRPr sz="6000" b="1" spc="15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 rtlCol="0"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24" name="Дата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5" name="Нижний колонтитул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6" name="Номер слайда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F3450C42-9A0B-4425-92C2-70FCF7C4573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9" name="Рисунок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Графический объект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15" name="Графический объект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grpSp>
        <p:nvGrpSpPr>
          <p:cNvPr id="16" name="Графический объект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7" name="Объект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Графический объект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66" name="Графический объект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Графический объект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Полилиния: Фигура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74" name="Полилиния: Фигура 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0" name="Графический объект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Полилиния: фигура 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: Фигура 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422" name="Рисунок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417" name="Дата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418" name="Нижний колонтитул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419" name="Номер слайда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rtlCol="0" anchor="b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sp>
        <p:nvSpPr>
          <p:cNvPr id="37" name="Рисунок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8" name="Рисунок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6" name="Дата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7" name="Нижний колонтитул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4" name="Номер слайда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ru-RU" smtClean="0"/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22" name="Графический объект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 useBgFill="1">
        <p:nvSpPr>
          <p:cNvPr id="20" name="Овал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 rtlCol="0"/>
          <a:lstStyle>
            <a:lvl1pPr marL="0" algn="ctr">
              <a:buNone/>
              <a:defRPr spc="400" baseline="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23" name="Графический объект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4" name="Графический объект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27" name="Полилиния: Фигура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30" name="Полилиния: Фигура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1" name="Графический объект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0" name="Графический объект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Графический объект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5" name="Графический объект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Дата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7" name="Нижний колонтитул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8" name="Номер слайда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" name="Графический объект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Графический объект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0" name="Графический объект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Дата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2" name="Нижний колонтитул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3" name="Номер слайда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rtlCol="0"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Дата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4" name="Нижний колонтитул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grpSp>
        <p:nvGrpSpPr>
          <p:cNvPr id="25" name="Графический объект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31" name="Номер слайда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>
                <a:solidFill>
                  <a:srgbClr val="898989"/>
                </a:solidFill>
              </a:rPr>
              <a:t>‹#›</a:t>
            </a:fld>
            <a:endParaRPr lang="ru-RU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18" name="Графический объект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7" name="Графический объект 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198" name="Дата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99" name="Нижний колонтитул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00" name="Номер слайда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Графический объект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4" name="Графический объект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Группа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1" name="Дата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42" name="Нижний колонтитул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43" name="Номер слайда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8" name="Графический объект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51" name="Графический объект 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21" name="Группа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Графический объект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23" name="Графический объект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Группа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b="1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-RU" b="1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3450C42-9A0B-4425-92C2-70FCF7C45734}" type="slidenum">
              <a:rPr lang="ru-RU" smtClean="0"/>
              <a:pPr/>
              <a:t>‹#›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03497"/>
            <a:ext cx="4492144" cy="3845891"/>
          </a:xfrm>
        </p:spPr>
        <p:txBody>
          <a:bodyPr rtlCol="0"/>
          <a:lstStyle/>
          <a:p>
            <a:pPr rtl="0"/>
            <a:r>
              <a:rPr lang="ru-RU" spc="0" dirty="0"/>
              <a:t>Легенда о герое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/>
          <a:p>
            <a:pPr rtl="0"/>
            <a:r>
              <a:rPr lang="ru-RU" dirty="0"/>
              <a:t>Ефимкин Кирилл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94D9A97-CF8F-4D73-B8C0-2996F4A566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282" r="10282"/>
          <a:stretch/>
        </p:blipFill>
        <p:spPr/>
      </p:pic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4B9F5-1C1B-462F-8447-2BD0542B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0" y="0"/>
            <a:ext cx="5217172" cy="1158857"/>
          </a:xfrm>
        </p:spPr>
        <p:txBody>
          <a:bodyPr/>
          <a:lstStyle/>
          <a:p>
            <a:r>
              <a:rPr lang="ru-RU" dirty="0"/>
              <a:t>Структура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7F327-A57E-40DB-A3F7-463E225D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05647"/>
            <a:ext cx="720688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3500" dirty="0"/>
              <a:t>В игре реализованы такие вещи как</a:t>
            </a:r>
            <a:r>
              <a:rPr lang="en-US" sz="35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Сюжет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Диалоги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Враги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Частицы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Подземелье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HUD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Взаимодействия с преградами, травой и врагами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Нахождение за препятствиями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57E67F-BCC4-4F28-8559-CE8888BC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ru-RU" smtClean="0"/>
              <a:t>2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04B9E8-4C52-4B09-86E7-1F1E9FF0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92" y="619275"/>
            <a:ext cx="1219370" cy="1219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40D304-8C8F-47B0-BCF8-162F2F7B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90" y="5929227"/>
            <a:ext cx="1219370" cy="121937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8354A5E-A116-40E0-9AE7-067856029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24" y="5714840"/>
            <a:ext cx="129558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97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Карта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932"/>
            <a:ext cx="4925037" cy="3882959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ru-RU" sz="2400" dirty="0"/>
              <a:t>Для создания карты используется изображение, нарисованное в </a:t>
            </a:r>
            <a:r>
              <a:rPr lang="en-US" sz="2400" dirty="0"/>
              <a:t>tiled</a:t>
            </a:r>
            <a:r>
              <a:rPr lang="ru-RU" sz="2400" dirty="0"/>
              <a:t> и представляет из себя просто фон</a:t>
            </a:r>
            <a:r>
              <a:rPr lang="en-US" sz="2400" dirty="0"/>
              <a:t>, </a:t>
            </a:r>
            <a:r>
              <a:rPr lang="ru-RU" sz="2400" dirty="0"/>
              <a:t>на котором создаются границы, трава, враги и игрок, координаты для которых берутся из соответствующих </a:t>
            </a:r>
            <a:r>
              <a:rPr lang="en-US" sz="2400" dirty="0"/>
              <a:t>csv </a:t>
            </a:r>
            <a:r>
              <a:rPr lang="ru-RU" sz="2400" dirty="0"/>
              <a:t>файлов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ru-RU" smtClean="0"/>
              <a:pPr rtl="0"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90A74F-325F-46AD-872C-94BACDCB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92" y="572879"/>
            <a:ext cx="5478012" cy="5478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FF6C6-EC10-4067-8E77-DC4EFE8B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99" y="550947"/>
            <a:ext cx="5257799" cy="1314996"/>
          </a:xfrm>
        </p:spPr>
        <p:txBody>
          <a:bodyPr/>
          <a:lstStyle/>
          <a:p>
            <a:r>
              <a:rPr lang="ru-RU" dirty="0"/>
              <a:t>Враги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91E8-DCB9-459D-A12C-521C75E7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99" y="1877326"/>
            <a:ext cx="5257799" cy="3882959"/>
          </a:xfrm>
        </p:spPr>
        <p:txBody>
          <a:bodyPr>
            <a:normAutofit/>
          </a:bodyPr>
          <a:lstStyle/>
          <a:p>
            <a:r>
              <a:rPr lang="ru-RU" sz="2000" dirty="0"/>
              <a:t>Всего существует три вида врагов</a:t>
            </a:r>
            <a:r>
              <a:rPr lang="en-US" sz="2000" dirty="0"/>
              <a:t>: </a:t>
            </a:r>
            <a:endParaRPr lang="ru-RU" sz="2000" dirty="0"/>
          </a:p>
          <a:p>
            <a:r>
              <a:rPr lang="ru-RU" sz="2000" dirty="0"/>
              <a:t>бамбук, </a:t>
            </a:r>
            <a:r>
              <a:rPr lang="ru-RU" sz="2000" dirty="0" err="1"/>
              <a:t>слайм</a:t>
            </a:r>
            <a:r>
              <a:rPr lang="ru-RU" sz="2000" dirty="0"/>
              <a:t> и дух. </a:t>
            </a:r>
          </a:p>
          <a:p>
            <a:endParaRPr lang="ru-RU" sz="2000" dirty="0"/>
          </a:p>
          <a:p>
            <a:r>
              <a:rPr lang="ru-RU" sz="2000" dirty="0"/>
              <a:t>Все они имеют разные характеристики, такие как</a:t>
            </a:r>
            <a:r>
              <a:rPr lang="en-US" sz="2000" dirty="0"/>
              <a:t>:</a:t>
            </a:r>
            <a:r>
              <a:rPr lang="ru-RU" sz="2000" dirty="0"/>
              <a:t> количество здоровья, урон, радиус атаки, радиуса на котором он замечает игрока, скорость атаки и др.</a:t>
            </a:r>
          </a:p>
          <a:p>
            <a:endParaRPr lang="ru-RU" sz="2000" dirty="0"/>
          </a:p>
          <a:p>
            <a:r>
              <a:rPr lang="ru-RU" sz="2000" dirty="0"/>
              <a:t>Помимо этого они имеют минимальный интеллект, а также различные частицы удара по игроку и частицы смерти.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83471F2-EA10-4AE4-A964-16C9C30B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ru-RU" smtClean="0"/>
              <a:pPr rtl="0"/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99D2D7-0296-4747-8520-864627E8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27" y="2294593"/>
            <a:ext cx="1219370" cy="12193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E5DD74-6CA7-4E7E-91D5-C75EA36B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49" y="0"/>
            <a:ext cx="1219370" cy="121937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104495-13F3-4988-9600-3D422785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74" y="3395223"/>
            <a:ext cx="3238952" cy="31436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BF68FE7-428D-4B21-A10A-417D13BF9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731" y="5161983"/>
            <a:ext cx="1219370" cy="12193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9DD7443-F4C3-4646-9E22-34D51000D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940" y="357953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F80605A-CCE8-4E16-8EBF-3016A2A7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18DC6BA-F0BA-4EE1-9BB3-13F55D86BF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7524" y="1781175"/>
            <a:ext cx="8290876" cy="3295650"/>
          </a:xfrm>
        </p:spPr>
        <p:txBody>
          <a:bodyPr/>
          <a:lstStyle/>
          <a:p>
            <a:r>
              <a:rPr lang="ru-RU" sz="3200" dirty="0"/>
              <a:t>Перемещение </a:t>
            </a:r>
            <a:r>
              <a:rPr lang="en-US" sz="3200" dirty="0"/>
              <a:t>– WASD</a:t>
            </a:r>
          </a:p>
          <a:p>
            <a:r>
              <a:rPr lang="ru-RU" sz="3200" dirty="0"/>
              <a:t>Атака – Пробел</a:t>
            </a:r>
          </a:p>
          <a:p>
            <a:r>
              <a:rPr lang="ru-RU" sz="3200" dirty="0"/>
              <a:t>Переключение теней – 1, 2</a:t>
            </a:r>
          </a:p>
          <a:p>
            <a:r>
              <a:rPr lang="ru-RU" sz="3200" dirty="0"/>
              <a:t>Ускоренное перемещение – </a:t>
            </a:r>
            <a:r>
              <a:rPr lang="en-US" sz="3200" dirty="0"/>
              <a:t>Shift</a:t>
            </a:r>
          </a:p>
          <a:p>
            <a:r>
              <a:rPr lang="ru-RU" sz="3200" dirty="0"/>
              <a:t>Искусственное увеличение здоровья - </a:t>
            </a:r>
            <a:r>
              <a:rPr lang="en-US" sz="3200" dirty="0"/>
              <a:t>TAB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C6BD687-1F98-40E1-84C2-C3C042B3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ru-RU" smtClean="0"/>
              <a:pPr rtl="0"/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86.tgt.Office_50301468_TF11828066_Win32_OJ112196096.potx" id="{6F71F31B-0D48-49E0-9A06-391C21FA2B71}" vid="{72F2C5BF-DB43-446D-86A7-5F0031DA8DF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Темные странные фигуры</Template>
  <TotalTime>124</TotalTime>
  <Words>154</Words>
  <Application>Microsoft Office PowerPoint</Application>
  <PresentationFormat>Широкоэкранный</PresentationFormat>
  <Paragraphs>33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FunkyShapesDarkVTI</vt:lpstr>
      <vt:lpstr>Легенда о герое</vt:lpstr>
      <vt:lpstr>Структура игры</vt:lpstr>
      <vt:lpstr>Карта </vt:lpstr>
      <vt:lpstr>Враги </vt:lpstr>
      <vt:lpstr>Управление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Кирилл</dc:creator>
  <cp:lastModifiedBy>Кирилл</cp:lastModifiedBy>
  <cp:revision>9</cp:revision>
  <dcterms:created xsi:type="dcterms:W3CDTF">2024-01-28T15:11:17Z</dcterms:created>
  <dcterms:modified xsi:type="dcterms:W3CDTF">2024-02-02T17:25:08Z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