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F4F9C-4F43-40AC-9127-F7FE8161987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B91E3-C476-46CD-A732-CF760139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2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5523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897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897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568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368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24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696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3081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344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4C30A-26B0-750C-CB99-7758BC8D9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1C2271-3519-97E9-B449-B40F90E55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F10358-121E-3CAA-2096-1F89AE23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442-00CA-4469-9B22-8AFB61F9B4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8D2204-792A-0181-4037-1BC812ED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09497A-4541-3040-50D9-21D4805B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D0D-AA32-479B-9F77-BE6E6D3B8EE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BD6E58E-97D5-87B0-EEAE-D66561167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14"/>
            <a:ext cx="880844" cy="117445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3142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E62461D-F4B0-058E-D95E-038FF6E66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3EC3EC-579D-E30C-74A2-4F54A3D4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442-00CA-4469-9B22-8AFB61F9B4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BC6D34-514F-8478-D51F-373DFA0C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863C4E-4B7A-3A05-8AB4-AE3A561C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D0D-AA32-479B-9F77-BE6E6D3B8E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5E257A98-6980-1C2C-1460-E2456A44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80" y="-3371"/>
            <a:ext cx="8231620" cy="1325563"/>
          </a:xfrm>
          <a:solidFill>
            <a:srgbClr val="8F0539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B80D874-FE28-9D04-3BE1-BEC30CEE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92" y="-3372"/>
            <a:ext cx="9941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0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rima Kasih">
    <p:bg>
      <p:bgPr>
        <a:solidFill>
          <a:srgbClr val="8D1E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3314700" y="1752600"/>
            <a:ext cx="2514600" cy="33528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906242"/>
            <a:ext cx="9144000" cy="110799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>
            <a:lvl1pPr algn="ctr">
              <a:lnSpc>
                <a:spcPct val="100000"/>
              </a:lnSpc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9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257A98-6980-1C2C-1460-E2456A44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80" y="-3371"/>
            <a:ext cx="8231620" cy="1325563"/>
          </a:xfrm>
          <a:solidFill>
            <a:srgbClr val="8F0539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4B9702-BB70-642E-6DD8-F4F4CFD5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562265-9BE5-2B87-9830-FDFC1744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442-00CA-4469-9B22-8AFB61F9B4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45BCF2-2293-1B11-F7AE-F16EC281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686359-7A94-9592-F843-6276DEEF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D0D-AA32-479B-9F77-BE6E6D3B8EE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B80D874-FE28-9D04-3BE1-BEC30CEE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92" y="-3372"/>
            <a:ext cx="9941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692B98-C34B-3743-2CD5-A7B82503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F4BFB0-9EBA-0BBB-7DCD-C1FE38EA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58BDB3-3E26-797B-EDCD-D5B6512E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442-00CA-4469-9B22-8AFB61F9B4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0A3550-D796-8A85-FDBF-20D62322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BA4440-3E1B-86DE-9628-9DEFDDFA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D0D-AA32-479B-9F77-BE6E6D3B8EE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0EED433-F080-ECB3-5676-6C85B8DD8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14"/>
            <a:ext cx="880844" cy="117445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2994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334B4D-5946-2054-8394-51D682CE2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E790100-9297-1600-BC6A-536B3D44D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568BDB-46F2-DF0A-4ED4-B05D9F0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442-00CA-4469-9B22-8AFB61F9B4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C3ED43-74E4-0822-D958-71DA5AB1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76CD31-1B12-A826-105A-E724BD10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D0D-AA32-479B-9F77-BE6E6D3B8E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5E257A98-6980-1C2C-1460-E2456A44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80" y="-3371"/>
            <a:ext cx="8231620" cy="1325563"/>
          </a:xfrm>
          <a:solidFill>
            <a:srgbClr val="8F0539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B80D874-FE28-9D04-3BE1-BEC30CEE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92" y="-3372"/>
            <a:ext cx="9941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940CA6-E99B-9FFB-9ABC-DB2B91266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6599AF-E69B-C77F-5CE2-0A7C339DF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62893B-DFF4-CC53-E488-B7292E1C3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2F6320E-E22D-E56B-236F-8F1E13ADA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AC236F1-B272-B7D4-1D4B-896E7D15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442-00CA-4469-9B22-8AFB61F9B4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39CE69A-7838-C940-1390-2834DB33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2732F5C-61F9-88D2-348A-822F318C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D0D-AA32-479B-9F77-BE6E6D3B8E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E257A98-6980-1C2C-1460-E2456A44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80" y="-3371"/>
            <a:ext cx="8231620" cy="1325563"/>
          </a:xfrm>
          <a:solidFill>
            <a:srgbClr val="8F0539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B80D874-FE28-9D04-3BE1-BEC30CEE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92" y="-3372"/>
            <a:ext cx="9941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778CCBF-C854-E77F-082C-8DA01ED2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442-00CA-4469-9B22-8AFB61F9B4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8EF172-A29C-DAC9-57BD-BA821AD4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6D660C-EC0D-B23C-47E8-37C9DB84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D0D-AA32-479B-9F77-BE6E6D3B8E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E257A98-6980-1C2C-1460-E2456A44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80" y="-3371"/>
            <a:ext cx="8231620" cy="1325563"/>
          </a:xfrm>
          <a:solidFill>
            <a:srgbClr val="8F0539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B80D874-FE28-9D04-3BE1-BEC30CEE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92" y="-3372"/>
            <a:ext cx="9941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6827546-FCEA-4874-61FA-5B319249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442-00CA-4469-9B22-8AFB61F9B4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18C9DF3-CB7E-97BB-2699-9E956C5F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134054-0BE4-DA70-E341-E33CE219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D0D-AA32-479B-9F77-BE6E6D3B8EE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E877A90-5EB5-F3F8-B31E-14EBAF60A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14"/>
            <a:ext cx="880844" cy="117445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1344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29574E-6877-D911-B224-0A9F5A07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70" y="457201"/>
            <a:ext cx="2949178" cy="1325563"/>
          </a:xfrm>
          <a:solidFill>
            <a:srgbClr val="8F0539"/>
          </a:solidFill>
        </p:spPr>
        <p:txBody>
          <a:bodyPr anchor="b"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24192-E89C-4ACB-4F6F-1F1E60E8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561" y="99536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75A3848-A447-C3E9-8D30-D056EF81A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970" y="1782764"/>
            <a:ext cx="2949178" cy="40862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FFDBD0-BCC4-326A-0DF2-4CD25ED2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442-00CA-4469-9B22-8AFB61F9B4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02290D-3A25-FC40-E550-AE28EFA5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72B58D1-661A-9BAC-B5AF-95324306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D0D-AA32-479B-9F77-BE6E6D3B8EE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2977CC-5F96-7E61-F455-99634A00C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02" y="457201"/>
            <a:ext cx="9941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29574E-6877-D911-B224-0A9F5A07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70" y="457201"/>
            <a:ext cx="2949178" cy="1325563"/>
          </a:xfrm>
          <a:solidFill>
            <a:srgbClr val="8F0539"/>
          </a:solidFill>
        </p:spPr>
        <p:txBody>
          <a:bodyPr anchor="b"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75A3848-A447-C3E9-8D30-D056EF81A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970" y="1782764"/>
            <a:ext cx="2949178" cy="40862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FFDBD0-BCC4-326A-0DF2-4CD25ED2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442-00CA-4469-9B22-8AFB61F9B4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02290D-3A25-FC40-E550-AE28EFA5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72B58D1-661A-9BAC-B5AF-95324306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D0D-AA32-479B-9F77-BE6E6D3B8EE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2977CC-5F96-7E61-F455-99634A00C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02" y="457201"/>
            <a:ext cx="994172" cy="1325563"/>
          </a:xfrm>
          <a:prstGeom prst="rect">
            <a:avLst/>
          </a:prstGeom>
        </p:spPr>
      </p:pic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65CF817B-E1D9-AE26-1995-579C8BF5B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43375" y="99218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939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8B0C53F-835A-7300-4B12-33950C52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D2DB2C-32F3-0DF0-4A42-97A042F0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EF4156-9D42-76E9-C424-4E8826993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F442-00CA-4469-9B22-8AFB61F9B4E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51D4E1-8767-5B0F-337E-5C31F9704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AD52A9-98FF-9EF1-0E35-A27951613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4D0D-AA32-479B-9F77-BE6E6D3B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Mew Roman" pitchFamily="18" charset="0"/>
              </a:rPr>
              <a:t>PEMROGRAMAN </a:t>
            </a:r>
            <a:br>
              <a:rPr lang="en-US" sz="3600" b="1" dirty="0" smtClean="0">
                <a:latin typeface="Times Mew Roman" pitchFamily="18" charset="0"/>
              </a:rPr>
            </a:br>
            <a:r>
              <a:rPr lang="en-US" sz="3600" b="1" dirty="0" smtClean="0">
                <a:latin typeface="Times Mew Roman" pitchFamily="18" charset="0"/>
              </a:rPr>
              <a:t>APLIKASI MOBILE</a:t>
            </a:r>
            <a:endParaRPr lang="id-ID" sz="3600" b="1" dirty="0">
              <a:latin typeface="Times M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Mew Roman" pitchFamily="18" charset="0"/>
              </a:rPr>
              <a:t>EDDY NURRAHARJO</a:t>
            </a:r>
            <a:endParaRPr lang="id-ID" sz="2400" dirty="0">
              <a:latin typeface="Times M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800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id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695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Alat</a:t>
            </a:r>
            <a:r>
              <a:rPr lang="en-US" dirty="0" smtClean="0"/>
              <a:t> &amp;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2" t="16071" r="5292" b="15079"/>
          <a:stretch/>
        </p:blipFill>
        <p:spPr bwMode="auto">
          <a:xfrm>
            <a:off x="1" y="1600200"/>
            <a:ext cx="9144000" cy="466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56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Alat</a:t>
            </a:r>
            <a:r>
              <a:rPr lang="en-US" dirty="0" smtClean="0"/>
              <a:t> &amp;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308563"/>
            <a:ext cx="80960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/>
              <a:t>Persiapan</a:t>
            </a:r>
            <a:r>
              <a:rPr lang="en-US" sz="2800" dirty="0" smtClean="0"/>
              <a:t> </a:t>
            </a:r>
            <a:r>
              <a:rPr lang="en-US" sz="2800" dirty="0" err="1" smtClean="0"/>
              <a:t>Alat</a:t>
            </a:r>
            <a:r>
              <a:rPr lang="en-US" sz="2800" dirty="0" smtClean="0"/>
              <a:t> :</a:t>
            </a:r>
          </a:p>
          <a:p>
            <a:pPr marL="342900" indent="-342900" algn="just">
              <a:buAutoNum type="alphaLcPeriod"/>
            </a:pPr>
            <a:r>
              <a:rPr lang="en-US" sz="2800" dirty="0" err="1" smtClean="0">
                <a:solidFill>
                  <a:srgbClr val="0070C0"/>
                </a:solidFill>
              </a:rPr>
              <a:t>Komputer</a:t>
            </a:r>
            <a:r>
              <a:rPr lang="en-US" sz="2800" dirty="0" smtClean="0"/>
              <a:t> (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kekuatan</a:t>
            </a:r>
            <a:r>
              <a:rPr lang="en-US" sz="2800" dirty="0" smtClean="0"/>
              <a:t> </a:t>
            </a:r>
            <a:r>
              <a:rPr lang="en-US" sz="2800" dirty="0" err="1" smtClean="0"/>
              <a:t>Mikroprosesor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kapasitas</a:t>
            </a:r>
            <a:r>
              <a:rPr lang="en-US" sz="2800" dirty="0" smtClean="0"/>
              <a:t> RAM yang </a:t>
            </a:r>
            <a:r>
              <a:rPr lang="en-US" sz="2800" dirty="0" err="1" smtClean="0"/>
              <a:t>memadai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misal</a:t>
            </a:r>
            <a:r>
              <a:rPr lang="en-US" sz="2800" b="1" dirty="0"/>
              <a:t>:</a:t>
            </a:r>
            <a:r>
              <a:rPr lang="en-US" sz="2800" b="1" dirty="0" smtClean="0"/>
              <a:t> Core i5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RAM 4 </a:t>
            </a:r>
            <a:r>
              <a:rPr lang="en-US" sz="2800" dirty="0" smtClean="0"/>
              <a:t>GB)</a:t>
            </a:r>
          </a:p>
          <a:p>
            <a:pPr marL="342900" indent="-342900" algn="just">
              <a:buAutoNum type="alphaLcPeriod"/>
            </a:pPr>
            <a:r>
              <a:rPr lang="en-US" sz="2800" dirty="0" err="1" smtClean="0">
                <a:solidFill>
                  <a:srgbClr val="0070C0"/>
                </a:solidFill>
              </a:rPr>
              <a:t>Koneksi</a:t>
            </a:r>
            <a:r>
              <a:rPr lang="en-US" sz="2800" dirty="0" smtClean="0">
                <a:solidFill>
                  <a:srgbClr val="0070C0"/>
                </a:solidFill>
              </a:rPr>
              <a:t> Internet </a:t>
            </a:r>
            <a:r>
              <a:rPr lang="en-US" sz="2800" dirty="0" smtClean="0"/>
              <a:t>(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kecepatan</a:t>
            </a:r>
            <a:r>
              <a:rPr lang="en-US" sz="2800" dirty="0" smtClean="0"/>
              <a:t> download data yang </a:t>
            </a:r>
            <a:r>
              <a:rPr lang="en-US" sz="2800" dirty="0" err="1" smtClean="0"/>
              <a:t>memadai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kisaran</a:t>
            </a:r>
            <a:r>
              <a:rPr lang="en-US" sz="2800" b="1" dirty="0" smtClean="0"/>
              <a:t> total </a:t>
            </a:r>
            <a:r>
              <a:rPr lang="en-US" sz="2800" b="1" dirty="0" err="1" smtClean="0"/>
              <a:t>kapasitas</a:t>
            </a:r>
            <a:r>
              <a:rPr lang="en-US" sz="2800" b="1" dirty="0" smtClean="0"/>
              <a:t> download data 1,5 GB</a:t>
            </a:r>
            <a:r>
              <a:rPr lang="en-US" sz="2800" dirty="0" smtClean="0"/>
              <a:t>, (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: Android Studio 3.6.3 : </a:t>
            </a:r>
            <a:r>
              <a:rPr lang="en-US" sz="2800" b="1" dirty="0" smtClean="0"/>
              <a:t>170 MB</a:t>
            </a:r>
            <a:r>
              <a:rPr lang="en-US" sz="2800" dirty="0" smtClean="0"/>
              <a:t> + AVD :</a:t>
            </a:r>
            <a:r>
              <a:rPr lang="en-US" sz="2800" b="1" dirty="0" smtClean="0"/>
              <a:t> 1,1 GB</a:t>
            </a:r>
            <a:r>
              <a:rPr lang="en-US" sz="2800" dirty="0" smtClean="0"/>
              <a:t>, Java : </a:t>
            </a:r>
            <a:r>
              <a:rPr lang="en-US" sz="2800" b="1" dirty="0" smtClean="0"/>
              <a:t>1 MB</a:t>
            </a:r>
            <a:r>
              <a:rPr lang="en-US" sz="2800" dirty="0" smtClean="0"/>
              <a:t>, JDK : 150 MB )</a:t>
            </a:r>
          </a:p>
          <a:p>
            <a:pPr marL="342900" indent="-342900" algn="just">
              <a:buAutoNum type="alphaLcPeriod"/>
            </a:pPr>
            <a:r>
              <a:rPr lang="en-US" sz="2800" dirty="0" err="1" smtClean="0">
                <a:solidFill>
                  <a:srgbClr val="0070C0"/>
                </a:solidFill>
              </a:rPr>
              <a:t>Kuota</a:t>
            </a:r>
            <a:r>
              <a:rPr lang="en-US" sz="2800" dirty="0" smtClean="0">
                <a:solidFill>
                  <a:srgbClr val="0070C0"/>
                </a:solidFill>
              </a:rPr>
              <a:t> Data </a:t>
            </a:r>
            <a:r>
              <a:rPr lang="en-US" sz="2800" dirty="0" smtClean="0"/>
              <a:t>(</a:t>
            </a:r>
            <a:r>
              <a:rPr lang="en-US" sz="2800" dirty="0" err="1" smtClean="0"/>
              <a:t>penyesuaian</a:t>
            </a:r>
            <a:r>
              <a:rPr lang="en-US" sz="2800" dirty="0" smtClean="0"/>
              <a:t> </a:t>
            </a:r>
            <a:r>
              <a:rPr lang="en-US" sz="2800" dirty="0" err="1" smtClean="0"/>
              <a:t>kapasitas</a:t>
            </a:r>
            <a:r>
              <a:rPr lang="en-US" sz="2800" dirty="0" smtClean="0"/>
              <a:t> download data)</a:t>
            </a:r>
          </a:p>
          <a:p>
            <a:pPr marL="342900" indent="-342900" algn="just">
              <a:buAutoNum type="alphaLcPeriod"/>
            </a:pPr>
            <a:r>
              <a:rPr lang="en-US" sz="2800" i="1" dirty="0" smtClean="0">
                <a:solidFill>
                  <a:srgbClr val="0070C0"/>
                </a:solidFill>
              </a:rPr>
              <a:t>Power Backup </a:t>
            </a:r>
            <a:r>
              <a:rPr lang="en-US" sz="2800" dirty="0" smtClean="0"/>
              <a:t>(</a:t>
            </a:r>
            <a:r>
              <a:rPr lang="en-US" sz="2800" dirty="0" err="1" smtClean="0"/>
              <a:t>cadangan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r>
              <a:rPr lang="en-US" sz="2800" dirty="0" smtClean="0"/>
              <a:t>,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tersedia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1398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Alat</a:t>
            </a:r>
            <a:r>
              <a:rPr lang="en-US" dirty="0" smtClean="0"/>
              <a:t> &amp;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01393"/>
            <a:ext cx="80960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 smtClean="0"/>
              <a:t>Persiapan</a:t>
            </a:r>
            <a:r>
              <a:rPr lang="en-US" sz="3200" dirty="0" smtClean="0"/>
              <a:t> </a:t>
            </a:r>
            <a:r>
              <a:rPr lang="en-US" sz="3200" dirty="0" err="1" smtClean="0"/>
              <a:t>Bahan</a:t>
            </a:r>
            <a:r>
              <a:rPr lang="en-US" sz="3200" dirty="0" smtClean="0"/>
              <a:t> :</a:t>
            </a:r>
          </a:p>
          <a:p>
            <a:pPr algn="just"/>
            <a:endParaRPr lang="en-US" sz="3200" dirty="0" smtClean="0"/>
          </a:p>
          <a:p>
            <a:pPr marL="342900" indent="-342900" algn="just">
              <a:buAutoNum type="alphaLcPeriod"/>
            </a:pPr>
            <a:r>
              <a:rPr lang="en-US" sz="3200" dirty="0" err="1" smtClean="0"/>
              <a:t>Instalasi</a:t>
            </a:r>
            <a:r>
              <a:rPr lang="en-US" sz="3200" dirty="0" smtClean="0"/>
              <a:t> </a:t>
            </a:r>
            <a:r>
              <a:rPr lang="en-US" sz="3200" b="1" dirty="0" smtClean="0"/>
              <a:t>Java</a:t>
            </a:r>
            <a:r>
              <a:rPr lang="en-US" sz="3200" dirty="0" smtClean="0"/>
              <a:t> (</a:t>
            </a:r>
            <a:r>
              <a:rPr lang="en-US" sz="3200" dirty="0" err="1" smtClean="0"/>
              <a:t>terbaru</a:t>
            </a:r>
            <a:r>
              <a:rPr lang="en-US" sz="3200" dirty="0" smtClean="0"/>
              <a:t>)</a:t>
            </a:r>
          </a:p>
          <a:p>
            <a:pPr marL="342900" indent="-342900" algn="just">
              <a:buAutoNum type="alphaLcPeriod"/>
            </a:pPr>
            <a:r>
              <a:rPr lang="en-US" sz="3200" dirty="0" err="1" smtClean="0"/>
              <a:t>Instalasi</a:t>
            </a:r>
            <a:r>
              <a:rPr lang="en-US" sz="3200" dirty="0" smtClean="0"/>
              <a:t> </a:t>
            </a:r>
            <a:r>
              <a:rPr lang="en-US" sz="3200" b="1" dirty="0" smtClean="0"/>
              <a:t>Oracle JDK </a:t>
            </a:r>
            <a:r>
              <a:rPr lang="en-US" sz="3200" dirty="0" smtClean="0"/>
              <a:t>(</a:t>
            </a:r>
            <a:r>
              <a:rPr lang="en-US" sz="3200" dirty="0" err="1" smtClean="0"/>
              <a:t>terbaru</a:t>
            </a:r>
            <a:r>
              <a:rPr lang="en-US" sz="3200" dirty="0" smtClean="0"/>
              <a:t>)</a:t>
            </a:r>
          </a:p>
          <a:p>
            <a:pPr marL="342900" indent="-342900" algn="just">
              <a:buAutoNum type="alphaLcPeriod"/>
            </a:pPr>
            <a:r>
              <a:rPr lang="en-US" sz="3200" dirty="0" err="1" smtClean="0"/>
              <a:t>Instalasi</a:t>
            </a:r>
            <a:r>
              <a:rPr lang="en-US" sz="3200" dirty="0" smtClean="0"/>
              <a:t> </a:t>
            </a:r>
            <a:r>
              <a:rPr lang="en-US" sz="3200" b="1" dirty="0" smtClean="0"/>
              <a:t>Android Studio </a:t>
            </a:r>
            <a:r>
              <a:rPr lang="en-US" sz="3200" dirty="0" smtClean="0"/>
              <a:t>(</a:t>
            </a:r>
            <a:r>
              <a:rPr lang="en-US" sz="3200" dirty="0" err="1" smtClean="0"/>
              <a:t>versi</a:t>
            </a:r>
            <a:r>
              <a:rPr lang="en-US" sz="3200" dirty="0" smtClean="0"/>
              <a:t> </a:t>
            </a:r>
            <a:r>
              <a:rPr lang="en-US" sz="3200" dirty="0" err="1" smtClean="0"/>
              <a:t>terbaru</a:t>
            </a:r>
            <a:r>
              <a:rPr lang="en-US" sz="3200" dirty="0" smtClean="0"/>
              <a:t>)</a:t>
            </a:r>
          </a:p>
          <a:p>
            <a:pPr algn="just"/>
            <a:endParaRPr lang="en-US" sz="3200" b="1" dirty="0" smtClean="0"/>
          </a:p>
          <a:p>
            <a:pPr algn="just"/>
            <a:r>
              <a:rPr lang="en-US" sz="3200" b="1" dirty="0" smtClean="0"/>
              <a:t>yang </a:t>
            </a:r>
            <a:r>
              <a:rPr lang="en-US" sz="3200" b="1" dirty="0" err="1" smtClean="0"/>
              <a:t>memadai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/>
              <a:t> </a:t>
            </a:r>
            <a:r>
              <a:rPr lang="en-US" sz="3200" b="1" dirty="0" err="1" smtClean="0"/>
              <a:t>sesuai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dengan</a:t>
            </a:r>
            <a:r>
              <a:rPr lang="en-US" sz="3200" b="1" dirty="0" smtClean="0"/>
              <a:t> OS Windows/Linux yang </a:t>
            </a:r>
            <a:r>
              <a:rPr lang="en-US" sz="3200" b="1" dirty="0" err="1" smtClean="0"/>
              <a:t>tersedia</a:t>
            </a:r>
            <a:r>
              <a:rPr lang="en-US" sz="32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0771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Video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1202077" y="2561689"/>
            <a:ext cx="6565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Video </a:t>
            </a:r>
            <a:r>
              <a:rPr lang="en-US" sz="3200" b="1" dirty="0" err="1" smtClean="0"/>
              <a:t>instalasi</a:t>
            </a:r>
            <a:r>
              <a:rPr lang="en-US" sz="3200" b="1" dirty="0" smtClean="0"/>
              <a:t> Android Studio 3.6.3 </a:t>
            </a:r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/>
              <a:t>(September 2020)</a:t>
            </a:r>
            <a:endParaRPr 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606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AS </a:t>
            </a:r>
            <a:r>
              <a:rPr lang="en-US" dirty="0" err="1" smtClean="0"/>
              <a:t>Versi</a:t>
            </a:r>
            <a:r>
              <a:rPr lang="en-US" dirty="0" smtClean="0"/>
              <a:t> 3.6.3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81" y="1447799"/>
            <a:ext cx="6544638" cy="50371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5738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AS </a:t>
            </a:r>
            <a:r>
              <a:rPr lang="en-US" dirty="0" err="1" smtClean="0"/>
              <a:t>Versi</a:t>
            </a:r>
            <a:r>
              <a:rPr lang="en-US" dirty="0" smtClean="0"/>
              <a:t> 3.6.3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5226" t="30977" r="35390" b="31522"/>
          <a:stretch/>
        </p:blipFill>
        <p:spPr>
          <a:xfrm>
            <a:off x="1951075" y="1447800"/>
            <a:ext cx="5241851" cy="464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347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Versi</a:t>
            </a:r>
            <a:r>
              <a:rPr lang="en-US" dirty="0" smtClean="0"/>
              <a:t> AS 4.0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21" y="1447800"/>
            <a:ext cx="5708158" cy="51367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378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Versi</a:t>
            </a:r>
            <a:r>
              <a:rPr lang="en-US" dirty="0" smtClean="0"/>
              <a:t> AS 4.0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7" y="1447800"/>
            <a:ext cx="6175326" cy="48520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5298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179FBF93-22AF-4299-AF8C-1386129CB749}"/>
  <p:tag name="GENSWF_ADVANCE_TIME" val="52.2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12.868"/>
  <p:tag name="ISPRING_CUSTOM_TIMING_USED" val="1"/>
  <p:tag name="ISPRING_SLIDE_ID_2" val="{20605970-2087-4737-8D74-4F1A6998ECB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38A46A5C-B0E1-4914-9532-EE89B5AAD303}"/>
  <p:tag name="GENSWF_ADVANCE_TIME" val="8.2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38A46A5C-B0E1-4914-9532-EE89B5AAD303}"/>
  <p:tag name="GENSWF_ADVANCE_TIME" val="8.2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38A46A5C-B0E1-4914-9532-EE89B5AAD303}"/>
  <p:tag name="GENSWF_ADVANCE_TIME" val="8.2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38A46A5C-B0E1-4914-9532-EE89B5AAD303}"/>
  <p:tag name="GENSWF_ADVANCE_TIME" val="8.24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HAS_SCREEN_REC" val="1"/>
  <p:tag name="ISPRING_SLIDE_ID_2" val="{B9C9B71C-465B-41D8-B6B9-B11C8D39F74A}"/>
  <p:tag name="GENSWF_ADVANCE_TIME" val="4.7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HAS_SCREEN_REC" val="1"/>
  <p:tag name="ISPRING_SLIDE_ID_2" val="{F70F300F-CBF6-4BD1-B27E-016A34F6ACA5}"/>
  <p:tag name="GENSWF_ADVANCE_TIME" val="3.4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1C309523-F42E-4D0C-9A81-B92638857310}"/>
  <p:tag name="GENSWF_ADVANCE_TIME" val="2.6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EE02BD86-9F00-47E3-B311-51002A990E19}"/>
  <p:tag name="GENSWF_ADVANCE_TIME" val="3.321"/>
</p:tagLst>
</file>

<file path=ppt/theme/theme1.xml><?xml version="1.0" encoding="utf-8"?>
<a:theme xmlns:a="http://schemas.openxmlformats.org/drawingml/2006/main" name="Template UNISBANK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 UNISBANK 2022" id="{867A9D7C-EA93-4C81-AEBD-9F38E12CCDF1}" vid="{817D5B4B-5D1A-44D8-A578-DBD20D9BC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PPT</Template>
  <TotalTime>2</TotalTime>
  <Words>172</Words>
  <Application>Microsoft Office PowerPoint</Application>
  <PresentationFormat>On-screen Show (4:3)</PresentationFormat>
  <Paragraphs>36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 UNISBANK 2022</vt:lpstr>
      <vt:lpstr>PEMROGRAMAN  APLIKASI MOBILE</vt:lpstr>
      <vt:lpstr>Alat &amp; Bahan Instalasi</vt:lpstr>
      <vt:lpstr>Alat &amp; Bahan Instalasi</vt:lpstr>
      <vt:lpstr>Alat &amp; Bahan Instalasi</vt:lpstr>
      <vt:lpstr>Instruksi dalam Video Instalasi </vt:lpstr>
      <vt:lpstr>View AS Versi 3.6.3</vt:lpstr>
      <vt:lpstr>View AS Versi 3.6.3</vt:lpstr>
      <vt:lpstr>Update Versi AS 4.0</vt:lpstr>
      <vt:lpstr>Update Versi AS 4.0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 APLIKASI MOBILE</dc:title>
  <dc:creator>slamberg</dc:creator>
  <cp:lastModifiedBy>slamberg</cp:lastModifiedBy>
  <cp:revision>1</cp:revision>
  <dcterms:created xsi:type="dcterms:W3CDTF">2022-07-28T03:31:05Z</dcterms:created>
  <dcterms:modified xsi:type="dcterms:W3CDTF">2022-07-28T03:33:11Z</dcterms:modified>
</cp:coreProperties>
</file>