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59205-49CE-498D-82D5-1CA9A2B063AD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1061C-C2C6-476A-86DB-348161AC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782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94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2418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032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197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220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929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838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183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23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258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028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3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560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1FF93-B0B2-490B-AE8B-3D951A9F75E9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75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4C30A-26B0-750C-CB99-7758BC8D9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1C2271-3519-97E9-B449-B40F90E5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F10358-121E-3CAA-2096-1F89AE23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8D2204-792A-0181-4037-1BC812ED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9497A-4541-3040-50D9-21D480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BD6E58E-97D5-87B0-EEAE-D6656116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3142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62461D-F4B0-058E-D95E-038FF6E6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3EC3EC-579D-E30C-74A2-4F54A3D4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C6D34-514F-8478-D51F-373DFA0C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863C4E-4B7A-3A05-8AB4-AE3A561C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0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rima Kasih">
    <p:bg>
      <p:bgPr>
        <a:solidFill>
          <a:srgbClr val="8D1E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3314700" y="1752600"/>
            <a:ext cx="2514600" cy="3352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906242"/>
            <a:ext cx="9144000" cy="110799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9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4B9702-BB70-642E-6DD8-F4F4CFD5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562265-9BE5-2B87-9830-FDFC1744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45BCF2-2293-1B11-F7AE-F16EC281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686359-7A94-9592-F843-6276DEE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7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692B98-C34B-3743-2CD5-A7B82503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F4BFB0-9EBA-0BBB-7DCD-C1FE38EA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58BDB3-3E26-797B-EDCD-D5B6512E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0A3550-D796-8A85-FDBF-20D62322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BA4440-3E1B-86DE-9628-9DEFDDF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0EED433-F080-ECB3-5676-6C85B8DD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299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34B4D-5946-2054-8394-51D682CE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790100-9297-1600-BC6A-536B3D44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568BDB-46F2-DF0A-4ED4-B05D9F06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C3ED43-74E4-0822-D958-71DA5AB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76CD31-1B12-A826-105A-E724BD10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940CA6-E99B-9FFB-9ABC-DB2B9126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599AF-E69B-C77F-5CE2-0A7C339D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62893B-DFF4-CC53-E488-B7292E1C3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2F6320E-E22D-E56B-236F-8F1E13ADA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AC236F1-B272-B7D4-1D4B-896E7D15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39CE69A-7838-C940-1390-2834DB33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2732F5C-61F9-88D2-348A-822F318C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78CCBF-C854-E77F-082C-8DA01ED2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8EF172-A29C-DAC9-57BD-BA821AD4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6D660C-EC0D-B23C-47E8-37C9DB84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57A98-6980-1C2C-1460-E2456A44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80" y="-3371"/>
            <a:ext cx="8231620" cy="1325563"/>
          </a:xfrm>
          <a:solidFill>
            <a:srgbClr val="8F0539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B80D874-FE28-9D04-3BE1-BEC30CEE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792" y="-3372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827546-FCEA-4874-61FA-5B319249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8C9DF3-CB7E-97BB-2699-9E956C5F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134054-0BE4-DA70-E341-E33CE219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E877A90-5EB5-F3F8-B31E-14EBAF60A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14"/>
            <a:ext cx="880844" cy="11744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1344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9574E-6877-D911-B224-0A9F5A0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0" y="457201"/>
            <a:ext cx="2949178" cy="1325563"/>
          </a:xfrm>
          <a:solidFill>
            <a:srgbClr val="8F0539"/>
          </a:solidFill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24192-E89C-4ACB-4F6F-1F1E60E8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561" y="99536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5A3848-A447-C3E9-8D30-D056EF81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970" y="1782764"/>
            <a:ext cx="2949178" cy="4086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FFDBD0-BCC4-326A-0DF2-4CD25ED2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2290D-3A25-FC40-E550-AE28EFA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2B58D1-661A-9BAC-B5AF-95324306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2977CC-5F96-7E61-F455-99634A00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02" y="457201"/>
            <a:ext cx="994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9574E-6877-D911-B224-0A9F5A07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0" y="457201"/>
            <a:ext cx="2949178" cy="1325563"/>
          </a:xfrm>
          <a:solidFill>
            <a:srgbClr val="8F0539"/>
          </a:solidFill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5A3848-A447-C3E9-8D30-D056EF81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970" y="1782764"/>
            <a:ext cx="2949178" cy="40862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FFDBD0-BCC4-326A-0DF2-4CD25ED2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402290D-3A25-FC40-E550-AE28EFA5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2B58D1-661A-9BAC-B5AF-95324306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2977CC-5F96-7E61-F455-99634A00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02" y="457201"/>
            <a:ext cx="994172" cy="1325563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5CF817B-E1D9-AE26-1995-579C8BF5B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3375" y="99218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8B0C53F-835A-7300-4B12-33950C52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D2DB2C-32F3-0DF0-4A42-97A042F0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EF4156-9D42-76E9-C424-4E882699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1975-4067-418C-84C1-EFBBD072B39E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51D4E1-8767-5B0F-337E-5C31F970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AD52A9-98FF-9EF1-0E35-A27951613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442E-738F-4292-B0F4-6A86D6B95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Mew Roman" pitchFamily="18" charset="0"/>
              </a:rPr>
              <a:t>PEMROGRAMAN </a:t>
            </a:r>
            <a:br>
              <a:rPr lang="en-US" sz="3600" b="1" dirty="0" smtClean="0">
                <a:latin typeface="Times Mew Roman" pitchFamily="18" charset="0"/>
              </a:rPr>
            </a:br>
            <a:r>
              <a:rPr lang="en-US" sz="3600" b="1" dirty="0" smtClean="0">
                <a:latin typeface="Times Mew Roman" pitchFamily="18" charset="0"/>
              </a:rPr>
              <a:t>APLIKASI MOBILE</a:t>
            </a:r>
            <a:endParaRPr lang="id-ID" sz="3600" b="1" dirty="0">
              <a:latin typeface="Times M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Mew Roman" pitchFamily="18" charset="0"/>
              </a:rPr>
              <a:t>EDDY NURRAHARJO</a:t>
            </a:r>
            <a:endParaRPr lang="id-ID" sz="2400" dirty="0">
              <a:latin typeface="Times M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15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AVD – SASL 01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799"/>
            <a:ext cx="7286625" cy="5057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470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Layout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(XML file) – SASL 02 </a:t>
            </a:r>
            <a:endParaRPr lang="id-ID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799"/>
            <a:ext cx="7286625" cy="49866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10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Activity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(JAVA file) – SASL 02 </a:t>
            </a:r>
            <a:endParaRPr lang="id-ID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799"/>
            <a:ext cx="7286625" cy="5000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923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AVD – SASL 02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800"/>
            <a:ext cx="7286625" cy="502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72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AVD – SASL 02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800"/>
            <a:ext cx="7286625" cy="50150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460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– SASL 03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789321" y="1371600"/>
            <a:ext cx="7551505" cy="525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TUGAS LANJUTAN (UNTUK 2 KALI PERTEMUAN)</a:t>
            </a:r>
          </a:p>
          <a:p>
            <a:pPr algn="just"/>
            <a:endParaRPr lang="en-US" sz="2000" b="1" dirty="0" smtClean="0"/>
          </a:p>
          <a:p>
            <a:pPr marL="342900" indent="-342900" algn="just">
              <a:buAutoNum type="arabicPeriod"/>
            </a:pP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KALKULATOR SEDERHANA,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i="1" dirty="0" smtClean="0"/>
              <a:t>widget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685800" lvl="1" indent="-342900" algn="just">
              <a:buAutoNum type="alphaLcPeriod"/>
            </a:pPr>
            <a:r>
              <a:rPr lang="en-US" dirty="0"/>
              <a:t>3</a:t>
            </a:r>
            <a:r>
              <a:rPr lang="en-US" dirty="0" smtClean="0"/>
              <a:t> TEXTVIEW </a:t>
            </a:r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keterangan</a:t>
            </a:r>
            <a:endParaRPr lang="en-US" dirty="0" smtClean="0"/>
          </a:p>
          <a:p>
            <a:pPr marL="685800" lvl="1" indent="-342900" algn="just">
              <a:buAutoNum type="alphaLcPeriod"/>
            </a:pPr>
            <a:r>
              <a:rPr lang="en-US" dirty="0" smtClean="0"/>
              <a:t>2 EDITTEXT </a:t>
            </a:r>
            <a:r>
              <a:rPr lang="en-US" dirty="0" err="1" smtClean="0"/>
              <a:t>untuk</a:t>
            </a:r>
            <a:r>
              <a:rPr lang="en-US" dirty="0" smtClean="0"/>
              <a:t> 2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pPr marL="685800" lvl="1" indent="-342900" algn="just">
              <a:buAutoNum type="alphaLcPeriod"/>
            </a:pPr>
            <a:r>
              <a:rPr lang="en-US" dirty="0" smtClean="0"/>
              <a:t>4 BUTTON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matematis</a:t>
            </a:r>
            <a:r>
              <a:rPr lang="en-US" dirty="0" smtClean="0"/>
              <a:t> “+”, “-”, “x” </a:t>
            </a:r>
            <a:r>
              <a:rPr lang="en-US" dirty="0" err="1" smtClean="0"/>
              <a:t>dan</a:t>
            </a:r>
            <a:r>
              <a:rPr lang="en-US" dirty="0" smtClean="0"/>
              <a:t> “:”</a:t>
            </a:r>
          </a:p>
          <a:p>
            <a:pPr marL="342900" indent="-342900" algn="just"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fungi </a:t>
            </a:r>
            <a:r>
              <a:rPr lang="en-US" dirty="0" err="1" smtClean="0"/>
              <a:t>buttonnya</a:t>
            </a:r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Layout </a:t>
            </a:r>
            <a:r>
              <a:rPr lang="en-US" dirty="0" err="1" smtClean="0"/>
              <a:t>dan</a:t>
            </a:r>
            <a:r>
              <a:rPr lang="en-US" dirty="0" smtClean="0"/>
              <a:t> Activity </a:t>
            </a:r>
            <a:r>
              <a:rPr lang="en-US" dirty="0" err="1" smtClean="0"/>
              <a:t>nya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i="1" dirty="0" err="1" smtClean="0"/>
              <a:t>screen_record_video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SASL-03</a:t>
            </a:r>
          </a:p>
          <a:p>
            <a:pPr marL="342900" indent="-342900" algn="just">
              <a:buAutoNum type="arabicPeriod"/>
            </a:pPr>
            <a:r>
              <a:rPr lang="en-US" dirty="0" err="1" smtClean="0"/>
              <a:t>Sertakan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video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 max. 3 </a:t>
            </a:r>
            <a:r>
              <a:rPr lang="en-US" dirty="0" err="1" smtClean="0"/>
              <a:t>menit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poin</a:t>
            </a:r>
            <a:r>
              <a:rPr lang="en-US" dirty="0" smtClean="0"/>
              <a:t>:</a:t>
            </a:r>
          </a:p>
          <a:p>
            <a:pPr marL="685800" lvl="1" indent="-342900" algn="just">
              <a:buAutoNum type="alphaLcPeriod"/>
            </a:pPr>
            <a:r>
              <a:rPr lang="en-US" dirty="0" err="1" smtClean="0"/>
              <a:t>Kesesuaian</a:t>
            </a:r>
            <a:r>
              <a:rPr lang="en-US" dirty="0" smtClean="0"/>
              <a:t> Layout (20%)</a:t>
            </a:r>
          </a:p>
          <a:p>
            <a:pPr marL="685800" lvl="1" indent="-342900" algn="just">
              <a:buAutoNum type="alphaLcPeriod"/>
            </a:pPr>
            <a:r>
              <a:rPr lang="en-US" dirty="0" err="1" smtClean="0"/>
              <a:t>Kesesuaian</a:t>
            </a:r>
            <a:r>
              <a:rPr lang="en-US" dirty="0" smtClean="0"/>
              <a:t> Activity (20%)</a:t>
            </a:r>
          </a:p>
          <a:p>
            <a:pPr marL="685800" lvl="1" indent="-342900" algn="just">
              <a:buAutoNum type="alphaLcPeriod"/>
            </a:pPr>
            <a:r>
              <a:rPr lang="en-US" dirty="0" err="1" smtClean="0"/>
              <a:t>Implementasi</a:t>
            </a:r>
            <a:r>
              <a:rPr lang="en-US" dirty="0" smtClean="0"/>
              <a:t> AVD (20%)</a:t>
            </a:r>
          </a:p>
          <a:p>
            <a:pPr marL="685800" lvl="1" indent="-342900" algn="just">
              <a:buAutoNum type="alphaLcPeriod"/>
            </a:pP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di Smartphone/</a:t>
            </a:r>
            <a:r>
              <a:rPr lang="en-US" dirty="0" err="1" smtClean="0"/>
              <a:t>Handphone</a:t>
            </a:r>
            <a:r>
              <a:rPr lang="en-US" dirty="0" smtClean="0"/>
              <a:t> (20%)</a:t>
            </a:r>
          </a:p>
          <a:p>
            <a:pPr marL="685800" lvl="1" indent="-342900" algn="just">
              <a:buAutoNum type="alphaLcPeriod"/>
            </a:pPr>
            <a:r>
              <a:rPr lang="en-US" dirty="0" err="1" smtClean="0"/>
              <a:t>Narasi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(20%)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Total </a:t>
            </a:r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“A”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723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387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5" t="16071" r="5069" b="15873"/>
          <a:stretch/>
        </p:blipFill>
        <p:spPr bwMode="auto">
          <a:xfrm>
            <a:off x="0" y="1636058"/>
            <a:ext cx="9144000" cy="461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739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295400"/>
            <a:ext cx="7467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praktikum</a:t>
            </a:r>
            <a:r>
              <a:rPr lang="en-US" sz="2000" dirty="0" smtClean="0"/>
              <a:t> SASL :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AutoNum type="arabicPeriod"/>
            </a:pPr>
            <a:r>
              <a:rPr lang="en-US" sz="2000" b="1" dirty="0" err="1" smtClean="0"/>
              <a:t>Jalankan</a:t>
            </a:r>
            <a:r>
              <a:rPr lang="en-US" sz="2000" b="1" dirty="0" smtClean="0"/>
              <a:t> Android Studio </a:t>
            </a:r>
            <a:r>
              <a:rPr lang="en-US" sz="2000" dirty="0" smtClean="0"/>
              <a:t>(yang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di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en-US" sz="2000" b="1" dirty="0" err="1" smtClean="0"/>
              <a:t>Buat</a:t>
            </a:r>
            <a:r>
              <a:rPr lang="en-US" sz="2000" b="1" dirty="0" smtClean="0"/>
              <a:t> project </a:t>
            </a:r>
            <a:r>
              <a:rPr lang="en-US" sz="2000" b="1" dirty="0" err="1" smtClean="0"/>
              <a:t>baru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setiap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baru</a:t>
            </a:r>
            <a:r>
              <a:rPr lang="en-US" sz="2000" dirty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tema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fitur</a:t>
            </a:r>
            <a:r>
              <a:rPr lang="en-US" sz="2000" b="1" dirty="0" smtClean="0"/>
              <a:t> AVD </a:t>
            </a:r>
            <a:r>
              <a:rPr lang="en-US" sz="2000" dirty="0" smtClean="0"/>
              <a:t>(</a:t>
            </a:r>
            <a:r>
              <a:rPr lang="en-US" sz="2000" i="1" dirty="0" smtClean="0"/>
              <a:t>Android Virtual Device</a:t>
            </a:r>
            <a:r>
              <a:rPr lang="en-US" sz="2000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en-US" sz="2000" b="1" dirty="0" err="1" smtClean="0"/>
              <a:t>Uji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kinerja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sinkronisasi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sistem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praktikum</a:t>
            </a:r>
            <a:r>
              <a:rPr lang="en-US" sz="2000" b="1" dirty="0"/>
              <a:t>/</a:t>
            </a:r>
            <a:r>
              <a:rPr lang="en-US" sz="2000" b="1" dirty="0" err="1" smtClean="0"/>
              <a:t>pemrograman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mengkompail</a:t>
            </a:r>
            <a:r>
              <a:rPr lang="en-US" sz="2000" dirty="0" smtClean="0"/>
              <a:t> file </a:t>
            </a:r>
            <a:r>
              <a:rPr lang="en-US" sz="2000" dirty="0" err="1" smtClean="0"/>
              <a:t>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ditampilkan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AVD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lancar</a:t>
            </a:r>
            <a:r>
              <a:rPr lang="en-US" sz="2000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en-US" sz="2000" b="1" dirty="0" err="1" smtClean="0"/>
              <a:t>Uji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praktikum</a:t>
            </a:r>
            <a:r>
              <a:rPr lang="en-US" sz="2000" b="1" dirty="0" smtClean="0"/>
              <a:t> SASL-01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SASL-02.</a:t>
            </a:r>
          </a:p>
          <a:p>
            <a:pPr marL="342900" indent="-342900" algn="just">
              <a:buAutoNum type="arabicPeriod"/>
            </a:pPr>
            <a:r>
              <a:rPr lang="en-US" sz="2000" b="1" dirty="0" err="1" smtClean="0"/>
              <a:t>Kerjakan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tugas</a:t>
            </a:r>
            <a:r>
              <a:rPr lang="en-US" sz="2000" b="1" dirty="0" smtClean="0"/>
              <a:t> (SASL-03) </a:t>
            </a:r>
            <a:r>
              <a:rPr lang="en-US" sz="2000" b="1" dirty="0" err="1" smtClean="0"/>
              <a:t>dalam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2 kali daring, </a:t>
            </a:r>
            <a:r>
              <a:rPr lang="en-US" sz="2000" b="1" dirty="0" err="1" smtClean="0"/>
              <a:t>mulai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minggu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secara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mandiri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laporan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harian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praktikum</a:t>
            </a:r>
            <a:r>
              <a:rPr lang="en-US" sz="2000" b="1" dirty="0" smtClean="0"/>
              <a:t> (SASL-03) </a:t>
            </a:r>
            <a:r>
              <a:rPr lang="en-US" sz="2000" b="1" dirty="0" err="1" smtClean="0"/>
              <a:t>sementara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dikumpulkan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kolektif</a:t>
            </a:r>
            <a:r>
              <a:rPr lang="en-US" sz="2000" dirty="0" smtClean="0"/>
              <a:t>)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bentuk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dokumen</a:t>
            </a:r>
            <a:r>
              <a:rPr lang="en-US" sz="2000" b="1" dirty="0" smtClean="0">
                <a:solidFill>
                  <a:srgbClr val="0070C0"/>
                </a:solidFill>
              </a:rPr>
              <a:t> file/</a:t>
            </a:r>
            <a:r>
              <a:rPr lang="en-US" sz="2000" b="1" dirty="0" err="1" smtClean="0">
                <a:solidFill>
                  <a:srgbClr val="0070C0"/>
                </a:solidFill>
              </a:rPr>
              <a:t>cetak</a:t>
            </a:r>
            <a:r>
              <a:rPr lang="en-US" sz="2000" b="1" dirty="0" smtClean="0">
                <a:solidFill>
                  <a:srgbClr val="0070C0"/>
                </a:solidFill>
              </a:rPr>
              <a:t> (PDF) </a:t>
            </a:r>
            <a:r>
              <a:rPr lang="en-US" sz="2000" b="1" dirty="0" err="1" smtClean="0">
                <a:solidFill>
                  <a:srgbClr val="0070C0"/>
                </a:solidFill>
              </a:rPr>
              <a:t>dan</a:t>
            </a:r>
            <a:r>
              <a:rPr lang="en-US" sz="2000" b="1" dirty="0" smtClean="0">
                <a:solidFill>
                  <a:srgbClr val="0070C0"/>
                </a:solidFill>
              </a:rPr>
              <a:t> video </a:t>
            </a:r>
            <a:r>
              <a:rPr lang="en-US" sz="2000" b="1" dirty="0" err="1" smtClean="0">
                <a:solidFill>
                  <a:srgbClr val="0070C0"/>
                </a:solidFill>
              </a:rPr>
              <a:t>kegiatan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praktikum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durasi</a:t>
            </a:r>
            <a:r>
              <a:rPr lang="en-US" sz="2000" b="1" dirty="0" smtClean="0">
                <a:solidFill>
                  <a:srgbClr val="0070C0"/>
                </a:solidFill>
              </a:rPr>
              <a:t> max. 2 </a:t>
            </a:r>
            <a:r>
              <a:rPr lang="en-US" sz="2000" b="1" dirty="0" err="1" smtClean="0">
                <a:solidFill>
                  <a:srgbClr val="0070C0"/>
                </a:solidFill>
              </a:rPr>
              <a:t>menit</a:t>
            </a:r>
            <a:r>
              <a:rPr lang="en-US" sz="2000" b="1" dirty="0" smtClean="0">
                <a:solidFill>
                  <a:srgbClr val="0070C0"/>
                </a:solidFill>
              </a:rPr>
              <a:t> via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screen_capture_video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</a:rPr>
              <a:t> tools </a:t>
            </a:r>
            <a:r>
              <a:rPr lang="en-US" sz="2000" b="1" dirty="0" err="1" smtClean="0">
                <a:solidFill>
                  <a:srgbClr val="0070C0"/>
                </a:solidFill>
              </a:rPr>
              <a:t>bebas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hari</a:t>
            </a:r>
            <a:r>
              <a:rPr lang="en-US" sz="2000" dirty="0" smtClean="0"/>
              <a:t> H </a:t>
            </a:r>
            <a:r>
              <a:rPr lang="en-US" sz="2000" dirty="0" err="1" smtClean="0"/>
              <a:t>ujian</a:t>
            </a:r>
            <a:r>
              <a:rPr lang="en-US" sz="2000" dirty="0" smtClean="0"/>
              <a:t> 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25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524000"/>
            <a:ext cx="7286625" cy="48537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632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Area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657546" y="2342509"/>
            <a:ext cx="782890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VIDEO PANDUAN </a:t>
            </a:r>
          </a:p>
          <a:p>
            <a:pPr algn="ctr"/>
            <a:r>
              <a:rPr lang="en-US" sz="3200" b="1" dirty="0" smtClean="0"/>
              <a:t>PEMROGRAMAN ANDROID STUDIO</a:t>
            </a:r>
          </a:p>
          <a:p>
            <a:pPr algn="ctr"/>
            <a:r>
              <a:rPr lang="en-US" sz="3200" b="1" dirty="0" smtClean="0"/>
              <a:t> </a:t>
            </a:r>
            <a:r>
              <a:rPr lang="en-US" sz="11500" b="1" i="1" dirty="0" smtClean="0"/>
              <a:t>”SASL”</a:t>
            </a:r>
            <a:endParaRPr lang="en-US" sz="3200" b="1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933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Panduan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SASL 01</a:t>
            </a:r>
            <a:endParaRPr lang="id-ID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799"/>
            <a:ext cx="7286625" cy="5000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7701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SASL 01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800"/>
            <a:ext cx="7286625" cy="5000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875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Layout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(XML file) – SASL 01 </a:t>
            </a:r>
            <a:endParaRPr lang="id-ID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800"/>
            <a:ext cx="7286625" cy="5043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38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Activity </a:t>
            </a:r>
            <a:r>
              <a:rPr lang="en-US" sz="3200" dirty="0" err="1" smtClean="0"/>
              <a:t>Dasar</a:t>
            </a:r>
            <a:r>
              <a:rPr lang="en-US" sz="3200" dirty="0" smtClean="0"/>
              <a:t>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(JAVA file) – SASL 01 </a:t>
            </a:r>
            <a:endParaRPr lang="id-ID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1447800"/>
            <a:ext cx="7286625" cy="5043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32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HAS_SCREEN_REC" val="1"/>
  <p:tag name="ISPRING_SLIDE_ID_2" val="{2DA74A32-71FC-4DA2-A40E-9B22A97F6BF8}"/>
  <p:tag name="GENSWF_ADVANCE_TIME" val="36.4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EDC61F2D-661E-44DE-BB68-EC0F141C48B3}"/>
  <p:tag name="GENSWF_ADVANCE_TIME" val="0.4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761D5BD6-EA1A-47F8-92A1-2196DC329661}"/>
  <p:tag name="GENSWF_ADVANCE_TIME" val="0.4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18614448-7938-41D6-98ED-C978EA3E8A42}"/>
  <p:tag name="GENSWF_ADVANCE_TIME" val="0.3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4618091B-AAEE-4962-A569-05EB675498F7}"/>
  <p:tag name="GENSWF_ADVANCE_TIME" val="0.43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F4D729A9-AD35-421F-871F-EBB735938B8C}"/>
  <p:tag name="GENSWF_ADVANCE_TIME" val="0.2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904CE57F-85C1-4AD6-9B32-E58EA4CF65D8}"/>
  <p:tag name="GENSWF_ADVANCE_TIME" val="0.40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12.868"/>
  <p:tag name="ISPRING_CUSTOM_TIMING_USED" val="1"/>
  <p:tag name="ISPRING_SLIDE_ID_2" val="{25AFA782-46FB-4856-A009-90653BA45F0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68BFA18E-EC09-4A62-8DE1-95D0665B366A}"/>
  <p:tag name="GENSWF_ADVANCE_TIME" val="64.5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68BFA18E-EC09-4A62-8DE1-95D0665B366A}"/>
  <p:tag name="GENSWF_ADVANCE_TIME" val="64.5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F2F3332A-9609-4683-A53D-7240FFDC9C04}"/>
  <p:tag name="GENSWF_ADVANCE_TIME" val="9.3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C9E76B37-94DF-4E69-8E6E-2C0C253F4985}"/>
  <p:tag name="GENSWF_ADVANCE_TIME" val="19.3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9B830F9-C2DC-40EC-9F91-039C677B958B}"/>
  <p:tag name="GENSWF_ADVANCE_TIME" val="0.4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C4BF9486-7BAC-4B64-A9E4-AC9F3BC42E48}"/>
  <p:tag name="GENSWF_ADVANCE_TIME" val="22.1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38065674-537C-4157-937C-EAE0A737709B}"/>
  <p:tag name="GENSWF_ADVANCE_TIME" val="3.7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D_2" val="{FB2A7488-47FD-4D29-AFD5-C266C6C6BA6E}"/>
  <p:tag name="GENSWF_ADVANCE_TIME" val="0.466"/>
</p:tagLst>
</file>

<file path=ppt/theme/theme1.xml><?xml version="1.0" encoding="utf-8"?>
<a:theme xmlns:a="http://schemas.openxmlformats.org/drawingml/2006/main" name="Template UNISBANK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 UNISBANK 2022" id="{867A9D7C-EA93-4C81-AEBD-9F38E12CCDF1}" vid="{817D5B4B-5D1A-44D8-A578-DBD20D9BC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PPT</Template>
  <TotalTime>4</TotalTime>
  <Words>366</Words>
  <Application>Microsoft Office PowerPoint</Application>
  <PresentationFormat>On-screen Show (4:3)</PresentationFormat>
  <Paragraphs>58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 UNISBANK 2022</vt:lpstr>
      <vt:lpstr>PEMROGRAMAN  APLIKASI MOBILE</vt:lpstr>
      <vt:lpstr>Pemrograman Aplikasi Mobile</vt:lpstr>
      <vt:lpstr>Pemrograman Aplikasi Mobile</vt:lpstr>
      <vt:lpstr>Pemrograman Aplikasi Mobile</vt:lpstr>
      <vt:lpstr>Panduan Area Kerja Pemrograman</vt:lpstr>
      <vt:lpstr>Panduan Pra Pemrograman SASL 01</vt:lpstr>
      <vt:lpstr>Panduan Pra Pemrograman SASL 01</vt:lpstr>
      <vt:lpstr>Layout Dasar Aplikasi (XML file) – SASL 01 </vt:lpstr>
      <vt:lpstr>Activity Dasar Aplikasi (JAVA file) – SASL 01 </vt:lpstr>
      <vt:lpstr>Tampilan AVD – SASL 01</vt:lpstr>
      <vt:lpstr>Layout Dasar Aplikasi (XML file) – SASL 02 </vt:lpstr>
      <vt:lpstr>Activity Dasar Aplikasi (JAVA file) – SASL 02 </vt:lpstr>
      <vt:lpstr>Tampilan AVD – SASL 02</vt:lpstr>
      <vt:lpstr>Tampilan AVD – SASL 02</vt:lpstr>
      <vt:lpstr>TUGAS – SASL 03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APLIKASI MOBILE</dc:title>
  <dc:creator>slamberg</dc:creator>
  <cp:lastModifiedBy>slamberg</cp:lastModifiedBy>
  <cp:revision>1</cp:revision>
  <dcterms:created xsi:type="dcterms:W3CDTF">2022-07-28T03:20:20Z</dcterms:created>
  <dcterms:modified xsi:type="dcterms:W3CDTF">2022-07-28T03:24:40Z</dcterms:modified>
</cp:coreProperties>
</file>