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</p:sldIdLst>
  <p:sldSz cx="14630400" cy="8229600"/>
  <p:notesSz cx="8229600" cy="14630400"/>
  <p:embeddedFontLst>
    <p:embeddedFont>
      <p:font typeface="Gelasio" panose="020B0604020202020204" charset="0"/>
      <p:regular r:id="rId15"/>
    </p:embeddedFont>
    <p:embeddedFont>
      <p:font typeface="Gelasio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E0DD1-8DC7-4974-BD01-EBC9E8629F08}" v="1" dt="2024-09-28T02:37:3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1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097" y="2432048"/>
            <a:ext cx="13409708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</a:t>
            </a:r>
          </a:p>
        </p:txBody>
      </p:sp>
      <p:sp>
        <p:nvSpPr>
          <p:cNvPr id="3" name="Text 1"/>
          <p:cNvSpPr/>
          <p:nvPr/>
        </p:nvSpPr>
        <p:spPr>
          <a:xfrm>
            <a:off x="1061787" y="4487563"/>
            <a:ext cx="13156018" cy="1957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D22C7-F598-8FCD-E2E3-790BBC1012A7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99F3BA-7A70-67CB-27D1-A8D47470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5" y="1408268"/>
            <a:ext cx="12896318" cy="4187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72E7C-2777-7556-AC29-CF1920B27A8B}"/>
              </a:ext>
            </a:extLst>
          </p:cNvPr>
          <p:cNvSpPr txBox="1"/>
          <p:nvPr/>
        </p:nvSpPr>
        <p:spPr>
          <a:xfrm>
            <a:off x="680224" y="6127669"/>
            <a:ext cx="1476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Gelasio Semi Bold" panose="020B0604020202020204" charset="0"/>
                <a:cs typeface="Gelasio Semi Bold" panose="020B0604020202020204" charset="0"/>
              </a:rPr>
              <a:t>Wear Your Style, Virtually!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CF39-9693-D43C-961D-4F03B368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332" y="-237431"/>
            <a:ext cx="2665141" cy="1438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2704" y="691158"/>
            <a:ext cx="7778591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Problem: Uncertainty in Online Shopping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2704" y="2422327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33080" y="2495431"/>
            <a:ext cx="13799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16593" y="2422327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High Return Rates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16593" y="2844165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Mismatched sizes and unexpected fits lead to frequent returns, causing frustration and financial losses.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82704" y="3882985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813435" y="3956090"/>
            <a:ext cx="177284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1316593" y="3882985"/>
            <a:ext cx="258472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Limited Visualization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316593" y="4304824"/>
            <a:ext cx="7144703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Shoppers struggle to imagine how clothes will look and fit without trying them on.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82704" y="5031462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813911" y="5104567"/>
            <a:ext cx="17633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316593" y="5031462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Lost Confidence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316593" y="5453301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Uncertainty hinders confidence in online shopping, particularly for fashion-conscious consumers.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682704" y="6492121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810816" y="6565225"/>
            <a:ext cx="18252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1316593" y="6492121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Gap in Experience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316593" y="6913959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difference between physical stores and online shopping creates a significant obstacle for both consumers and retailers.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40042"/>
            <a:ext cx="717339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Solution: OutFitMe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110853" y="362866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Virtual Try-On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10853" y="416254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upload or select an avatar and try on clothes virtually, seeing how they fit and look.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93901" y="3628668"/>
            <a:ext cx="327136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AI-Powered Accuracy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493901" y="416254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AI-based image recognition technology accurately maps clothing onto users' body shapes.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76949" y="3628668"/>
            <a:ext cx="33909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Realistic Visualization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6949" y="4114800"/>
            <a:ext cx="373869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OutFitMe provides a realistic view of how outfits will look, eliminating the guesswork and frustration of online shopping.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A0D97-5017-5964-7F72-A0EA4483F0AC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30868"/>
            <a:ext cx="77969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 of OutFitMe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54418" y="2742843"/>
            <a:ext cx="17466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AI-Based Recommendations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3569970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OutFitMe suggests outfits based on user preferences,  and trending styles.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412581" y="2742843"/>
            <a:ext cx="2244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Interface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3569970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app's intuitive design seamlessly transitions between “Try-On” and “Buy Now” options.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796224" y="2742843"/>
            <a:ext cx="2231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 Image Support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3569970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can upload images that closely resemble their body shape, ensuring a </a:t>
            </a:r>
            <a:r>
              <a:rPr lang="en-US" sz="19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personalised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experience.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4037" y="606968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026200" y="6162199"/>
            <a:ext cx="2309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1666280" y="6069687"/>
            <a:ext cx="309443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Real-Time Feedback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666280" y="6603563"/>
            <a:ext cx="121000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processes try-on requests instantly, providing a responsive and interactive experience.</a:t>
            </a:r>
            <a:endParaRPr lang="en-US" sz="1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ED27F-6CB6-77A8-2628-684D2A50D09D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10132"/>
            <a:ext cx="664237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Technical Foundation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8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Platform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31337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Flask powers the backend, while HTML, CSS, and JavaScript create a seamless frontend experience.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98758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AI-Powered Virtual Try-On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17100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integrated CP-VTON, a state-of-the-art virtual try-on network, to accurately map clothing onto body shapes using python.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98758"/>
            <a:ext cx="321063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Database Integration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031337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MySQL securely stores user information, outfits, and try-on data, ensuring smooth functionality across the app.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79C6D-6F8E-6326-37B1-80325A169536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30473"/>
            <a:ext cx="765298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Research &amp; Development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072283"/>
            <a:ext cx="12902327" cy="5226844"/>
          </a:xfrm>
          <a:prstGeom prst="roundRect">
            <a:avLst>
              <a:gd name="adj" fmla="val 7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79277" y="2087523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26093" y="224325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Virtual Try-On Technology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243257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CP-VTON architecture utilizes conditional generative adversarial networks (cGANs) to generate realistic try-on results.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3584138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126093" y="373987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Human Parsing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3739872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Image segmentation techniques separate body parts for more accurate outfit mapping.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4685705"/>
            <a:ext cx="128718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126093" y="484143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Deep Learning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4841438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on deep learning and computer vision powers cloth segmentation and image transfer.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5787271"/>
            <a:ext cx="128718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126093" y="59430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E-Commerce Insights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5943005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on customer behavior guides the development, addressing challenges like clothing returns and the impact of virtual try-ons on sales.</a:t>
            </a:r>
            <a:endParaRPr lang="en-US" sz="1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DCC8C-C6C9-62D3-21C0-779E81706729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5230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Acknowledgements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394115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258151"/>
            <a:ext cx="325040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CP-VTON Developers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79202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Their open-source code formed the foundation of our virtual try-on system.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394115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258151"/>
            <a:ext cx="385298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Open-Source Community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4792028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are grateful for the freely available machine learning models and datasets.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394115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258151"/>
            <a:ext cx="313027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Our Dedicated Team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479202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Their tireless work modified and customized the solution to fit our application needs.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A2C69-E918-05F5-6717-6AF314D35FEA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99041"/>
            <a:ext cx="675453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Enhancements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040850"/>
            <a:ext cx="3225522" cy="9875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10853" y="3398639"/>
            <a:ext cx="27318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 Integration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110853" y="3932515"/>
            <a:ext cx="2731889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plan to integrate augmented reality (AR) for live try-on experiences, using smartphone cameras to map clothing in real time.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559" y="2040850"/>
            <a:ext cx="3225641" cy="9875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336375" y="3398639"/>
            <a:ext cx="273200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Style Prediction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336375" y="3932515"/>
            <a:ext cx="273200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AI-based fashion forecasting will recommend trending outfits based on seasonal changes and global fashion trends.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040850"/>
            <a:ext cx="3225522" cy="9875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62017" y="3398639"/>
            <a:ext cx="2731889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Expanded Product Range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62017" y="4318278"/>
            <a:ext cx="273188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Adding more clothing brands and styles to expand the variety offered on the platform.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722" y="2040850"/>
            <a:ext cx="3225641" cy="98750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7539" y="3398639"/>
            <a:ext cx="273200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Enhanced Personalization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10787539" y="4318278"/>
            <a:ext cx="2732008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Further development of personalized AI-based shopping recommendations, tailoring outfits to user tastes, body types, and preferences.</a:t>
            </a:r>
            <a:endParaRPr lang="en-US" sz="1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940DE-AC4F-A182-BC04-322B53424E52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11206" y="349939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6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Thank You</a:t>
            </a:r>
            <a:endParaRPr lang="en-US" sz="6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02486-8769-1C78-B45D-28D034E937AE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13A31535F6994CBB16E92482415E35" ma:contentTypeVersion="9" ma:contentTypeDescription="Create a new document." ma:contentTypeScope="" ma:versionID="bd364541753ad0966645005461af4710">
  <xsd:schema xmlns:xsd="http://www.w3.org/2001/XMLSchema" xmlns:xs="http://www.w3.org/2001/XMLSchema" xmlns:p="http://schemas.microsoft.com/office/2006/metadata/properties" xmlns:ns3="58394d5f-786f-4c13-90e8-72362608e6ba" xmlns:ns4="818dcee4-f793-473d-9741-e588defd6d8a" targetNamespace="http://schemas.microsoft.com/office/2006/metadata/properties" ma:root="true" ma:fieldsID="99529f185fd58bd0c3a6b73e8e6108ca" ns3:_="" ns4:_="">
    <xsd:import namespace="58394d5f-786f-4c13-90e8-72362608e6ba"/>
    <xsd:import namespace="818dcee4-f793-473d-9741-e588defd6d8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94d5f-786f-4c13-90e8-72362608e6b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dcee4-f793-473d-9741-e588defd6d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394d5f-786f-4c13-90e8-72362608e6ba" xsi:nil="true"/>
  </documentManagement>
</p:properties>
</file>

<file path=customXml/itemProps1.xml><?xml version="1.0" encoding="utf-8"?>
<ds:datastoreItem xmlns:ds="http://schemas.openxmlformats.org/officeDocument/2006/customXml" ds:itemID="{91785CAF-1C94-4ABD-94D4-C9680A343E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35880-A382-4980-B45A-512A33F0C3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394d5f-786f-4c13-90e8-72362608e6ba"/>
    <ds:schemaRef ds:uri="818dcee4-f793-473d-9741-e588defd6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27352D-D4CB-4069-AE74-2E7D4EFBF4B6}">
  <ds:schemaRefs>
    <ds:schemaRef ds:uri="58394d5f-786f-4c13-90e8-72362608e6ba"/>
    <ds:schemaRef ds:uri="http://purl.org/dc/terms/"/>
    <ds:schemaRef ds:uri="http://purl.org/dc/dcmitype/"/>
    <ds:schemaRef ds:uri="http://schemas.microsoft.com/office/infopath/2007/PartnerControls"/>
    <ds:schemaRef ds:uri="818dcee4-f793-473d-9741-e588defd6d8a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513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Gelasio</vt:lpstr>
      <vt:lpstr>Arial</vt:lpstr>
      <vt:lpstr>Gelasio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Akshay Rao Kalakuntla (B.Tech_2027)</cp:lastModifiedBy>
  <cp:revision>3</cp:revision>
  <dcterms:created xsi:type="dcterms:W3CDTF">2024-09-28T02:24:01Z</dcterms:created>
  <dcterms:modified xsi:type="dcterms:W3CDTF">2024-09-28T04:25:59Z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0x0101009413A31535F6994CBB16E92482415E35</vt:lpwstr>
  </property>
</Properties>
</file>