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Quarto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Kirsty Kwok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Quarto workshop</dc:title>
  <dc:creator>Kirsty Kwok</dc:creator>
  <cp:keywords/>
  <dcterms:created xsi:type="dcterms:W3CDTF">2025-03-28T09:58:33Z</dcterms:created>
  <dcterms:modified xsi:type="dcterms:W3CDTF">2025-03-28T09:58:33Z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