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  <p:sldMasterId id="2147483857" r:id="rId2"/>
  </p:sldMasterIdLst>
  <p:notesMasterIdLst>
    <p:notesMasterId r:id="rId2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2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57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C2D6-6B15-4A00-B946-454FF50DAD4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DBBA6-ED45-46EB-A9B9-FB864745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4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E829-D06E-4294-9350-DECB9EDBD7C3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1D5BF6D-6E3E-4B35-A610-14A5E4E623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8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18FC-E99D-404D-8617-2FAF2C9A443D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BF6D-6E3E-4B35-A610-14A5E4E6236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E3E0-492D-44A0-9935-41EDCF4DB1C3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BF6D-6E3E-4B35-A610-14A5E4E623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7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5E56-4F70-46D4-B7AE-848A14FD76F9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9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76A0-EDF9-4B10-896E-689AE6B5B38B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47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99F0-40CB-41F2-814E-44168D37E23F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6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EC8F-031E-4C00-B74C-A54F326EE014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0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F0AA-5715-4F56-8AA9-C8E84BAA7FE8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1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9C02-5CDF-435A-BA79-018F585B405E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15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BE9F-FCC4-4FE0-86F5-1CCDB7AE4189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27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85E4-5390-4D42-AEA3-349CBAFE80C0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5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D47F-13B9-4740-98A1-6193F705EBEC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BF6D-6E3E-4B35-A610-14A5E4E6236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49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B06E-B3E4-4361-AD78-70F9F8E8E2F3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79D-C6EA-4AB2-BB52-2DC8491CBCFD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12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05F3-B39B-47A3-91CA-3AC0AAE63D53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742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8D27-946D-4825-8A3A-E5DA95D333F0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20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9482-CBBB-4358-BA25-538EE9777809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1402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A00C-3894-468B-B38D-CD625B84F808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7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857-D668-4A5A-8E55-520671F8BFF9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14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3B43-7B97-4BE4-B903-A58BE632CEAC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B42C-5A68-4028-A8E2-62DEB4469310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BF6D-6E3E-4B35-A610-14A5E4E623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9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7CA6-4DA3-4EA0-84BB-97B6FBEAD5C9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BF6D-6E3E-4B35-A610-14A5E4E6236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E48E-46D6-4C67-990D-FD55349221AA}" type="datetime1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BF6D-6E3E-4B35-A610-14A5E4E6236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2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C33C-F773-4F88-B16B-0E94A3BDE374}" type="datetime1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BF6D-6E3E-4B35-A610-14A5E4E6236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3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3FF-FDED-4064-8538-0E81E3B125F2}" type="datetime1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BF6D-6E3E-4B35-A610-14A5E4E62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2EDD-DFC4-4344-BA72-2A7DCF0339B2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BF6D-6E3E-4B35-A610-14A5E4E6236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5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753989-1BD0-405A-949A-399644D4E243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BF6D-6E3E-4B35-A610-14A5E4E623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0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7368-1CBD-4FA0-9AB6-DAAA9FC7D6F3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93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7368-1CBD-4FA0-9AB6-DAAA9FC7D6F3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80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17.xml"/><Relationship Id="rId26" Type="http://schemas.openxmlformats.org/officeDocument/2006/relationships/slide" Target="slide26.xml"/><Relationship Id="rId3" Type="http://schemas.openxmlformats.org/officeDocument/2006/relationships/slide" Target="slide3.xml"/><Relationship Id="rId21" Type="http://schemas.openxmlformats.org/officeDocument/2006/relationships/slide" Target="slide20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6.xml"/><Relationship Id="rId25" Type="http://schemas.openxmlformats.org/officeDocument/2006/relationships/slide" Target="slide25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20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24" Type="http://schemas.openxmlformats.org/officeDocument/2006/relationships/slide" Target="slide23.xml"/><Relationship Id="rId5" Type="http://schemas.openxmlformats.org/officeDocument/2006/relationships/slide" Target="slide5.xml"/><Relationship Id="rId15" Type="http://schemas.openxmlformats.org/officeDocument/2006/relationships/slide" Target="slide14.xml"/><Relationship Id="rId23" Type="http://schemas.openxmlformats.org/officeDocument/2006/relationships/slide" Target="slide22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FD3311-C2BD-96DF-B2EE-4E82C2444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73222"/>
              </p:ext>
            </p:extLst>
          </p:nvPr>
        </p:nvGraphicFramePr>
        <p:xfrm>
          <a:off x="209156" y="138418"/>
          <a:ext cx="389985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64">
                  <a:extLst>
                    <a:ext uri="{9D8B030D-6E8A-4147-A177-3AD203B41FA5}">
                      <a16:colId xmlns:a16="http://schemas.microsoft.com/office/drawing/2014/main" val="2819133361"/>
                    </a:ext>
                  </a:extLst>
                </a:gridCol>
                <a:gridCol w="3191989">
                  <a:extLst>
                    <a:ext uri="{9D8B030D-6E8A-4147-A177-3AD203B41FA5}">
                      <a16:colId xmlns:a16="http://schemas.microsoft.com/office/drawing/2014/main" val="24521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sldjump"/>
                        </a:rPr>
                        <a:t>Angels we have heard on 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 action="ppaction://hlinksldjump"/>
                        </a:rPr>
                        <a:t>Bakthare</a:t>
                      </a:r>
                      <a:r>
                        <a:rPr lang="en-US" dirty="0">
                          <a:hlinkClick r:id="rId3" action="ppaction://hlinksldjump"/>
                        </a:rPr>
                        <a:t> </a:t>
                      </a:r>
                      <a:r>
                        <a:rPr lang="en-US" dirty="0" err="1">
                          <a:hlinkClick r:id="rId3" action="ppaction://hlinksldjump"/>
                        </a:rPr>
                        <a:t>Vaarum</a:t>
                      </a:r>
                      <a:r>
                        <a:rPr lang="en-US" dirty="0">
                          <a:hlinkClick r:id="rId3" action="ppaction://hlinksldjump"/>
                        </a:rPr>
                        <a:t>(Tamil)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2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 action="ppaction://hlinksldjump"/>
                        </a:rPr>
                        <a:t>Bethalayil</a:t>
                      </a:r>
                      <a:r>
                        <a:rPr lang="en-US" dirty="0">
                          <a:hlinkClick r:id="rId4" action="ppaction://hlinksldjump"/>
                        </a:rPr>
                        <a:t> </a:t>
                      </a:r>
                      <a:r>
                        <a:rPr lang="en-US" dirty="0" err="1">
                          <a:hlinkClick r:id="rId4" action="ppaction://hlinksldjump"/>
                        </a:rPr>
                        <a:t>Piranthavarai</a:t>
                      </a:r>
                      <a:r>
                        <a:rPr lang="en-US" dirty="0">
                          <a:hlinkClick r:id="rId4" action="ppaction://hlinksldjump"/>
                        </a:rPr>
                        <a:t>(Tamil)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 action="ppaction://hlinksldjump"/>
                        </a:rPr>
                        <a:t>Feliz</a:t>
                      </a:r>
                      <a:r>
                        <a:rPr lang="en-US" dirty="0">
                          <a:hlinkClick r:id="rId5" action="ppaction://hlinksldjump"/>
                        </a:rPr>
                        <a:t>-Navidad(Spanish)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4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 action="ppaction://hlinksldjump"/>
                        </a:rPr>
                        <a:t>Go Tell it on the mountain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 action="ppaction://hlinksldjump"/>
                        </a:rPr>
                        <a:t>Hark the herald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6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 action="ppaction://hlinksldjump"/>
                        </a:rPr>
                        <a:t>It came upon a midnight clear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49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 action="ppaction://hlinksldjump"/>
                        </a:rPr>
                        <a:t>Jingle-bells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6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 action="ppaction://hlinksldjump"/>
                        </a:rPr>
                        <a:t>Joy to the world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1" action="ppaction://hlinksldjump"/>
                        </a:rPr>
                        <a:t>O Come All Ye Faithful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1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2" action="ppaction://hlinksldjump"/>
                        </a:rPr>
                        <a:t>Silent Night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3" action="ppaction://hlinksldjump"/>
                        </a:rPr>
                        <a:t>Away in a manger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6755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45E6833-DD07-5979-8C9B-4719EE270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97753"/>
              </p:ext>
            </p:extLst>
          </p:nvPr>
        </p:nvGraphicFramePr>
        <p:xfrm>
          <a:off x="4337877" y="138418"/>
          <a:ext cx="378754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64">
                  <a:extLst>
                    <a:ext uri="{9D8B030D-6E8A-4147-A177-3AD203B41FA5}">
                      <a16:colId xmlns:a16="http://schemas.microsoft.com/office/drawing/2014/main" val="2819133361"/>
                    </a:ext>
                  </a:extLst>
                </a:gridCol>
                <a:gridCol w="3079678">
                  <a:extLst>
                    <a:ext uri="{9D8B030D-6E8A-4147-A177-3AD203B41FA5}">
                      <a16:colId xmlns:a16="http://schemas.microsoft.com/office/drawing/2014/main" val="24521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>
                          <a:hlinkClick r:id="rId14" action="ppaction://hlinksldjump"/>
                        </a:rPr>
                        <a:t>అందాల తార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>
                          <a:hlinkClick r:id="rId15" action="ppaction://hlinksldjump"/>
                        </a:rPr>
                        <a:t>ఆహా ఆనందమే మహా సంతోషమే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2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>
                          <a:hlinkClick r:id="rId16" action="ppaction://hlinksldjump"/>
                        </a:rPr>
                        <a:t>ఓ సద్భక్తులారా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>
                          <a:hlinkClick r:id="rId17" action="ppaction://hlinksldjump"/>
                        </a:rPr>
                        <a:t>క్రీస్తు పుట్టెను పశుల పాకలో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4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>
                          <a:hlinkClick r:id="rId18" action="ppaction://hlinksldjump"/>
                        </a:rPr>
                        <a:t>చింత లేదిక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>
                          <a:hlinkClick r:id="rId19" action="ppaction://hlinksldjump"/>
                        </a:rPr>
                        <a:t>దూత పాట పాడుడి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6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>
                          <a:hlinkClick r:id="rId20" action="ppaction://hlinksldjump"/>
                        </a:rPr>
                        <a:t>రక్షకుండుదయించినాడట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49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>
                          <a:hlinkClick r:id="rId21" action="ppaction://hlinksldjump"/>
                        </a:rPr>
                        <a:t>రాజులకు రాజు పుట్టేనయ్య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6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>
                          <a:hlinkClick r:id="rId22" action="ppaction://hlinksldjump"/>
                        </a:rPr>
                        <a:t>వింతైన తారక వెలిసింది గగనాన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>
                          <a:hlinkClick r:id="rId23" action="ppaction://hlinksldjump"/>
                        </a:rPr>
                        <a:t>శ్రీ యేసుండు జన్మించే రేయిలో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1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>
                          <a:hlinkClick r:id="rId24" action="ppaction://hlinksldjump"/>
                        </a:rPr>
                        <a:t>శ్రీ రక్షకుండు పుట్టగా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>
                          <a:hlinkClick r:id="rId25" action="ppaction://hlinksldjump"/>
                        </a:rPr>
                        <a:t>ఓరన్న…  ఓరన్న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1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>
                          <a:hlinkClick r:id="rId26" action="ppaction://hlinksldjump"/>
                        </a:rPr>
                        <a:t>చిత్ర చిత్రాల వాడే మన యేసయ్య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2312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B34F91-ACFA-14FA-AA84-9E67B37F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BF6D-6E3E-4B35-A610-14A5E4E623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4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7385" y="1429556"/>
            <a:ext cx="10568705" cy="4958366"/>
          </a:xfrm>
        </p:spPr>
        <p:txBody>
          <a:bodyPr numCol="2">
            <a:noAutofit/>
          </a:bodyPr>
          <a:lstStyle/>
          <a:p>
            <a:r>
              <a:rPr lang="en-US" dirty="0"/>
              <a:t>Joy to the world, the Lord is come!</a:t>
            </a:r>
            <a:br>
              <a:rPr lang="en-US" dirty="0"/>
            </a:br>
            <a:r>
              <a:rPr lang="en-US" dirty="0"/>
              <a:t>Let earth receive her King;</a:t>
            </a:r>
            <a:br>
              <a:rPr lang="en-US" dirty="0"/>
            </a:br>
            <a:r>
              <a:rPr lang="en-US" dirty="0"/>
              <a:t>Let every heart prepare Him room,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heav’n</a:t>
            </a:r>
            <a:r>
              <a:rPr lang="en-US" dirty="0"/>
              <a:t> and nature sing,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heav’n</a:t>
            </a:r>
            <a:r>
              <a:rPr lang="en-US" dirty="0"/>
              <a:t> and nature sing,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heav’n</a:t>
            </a:r>
            <a:r>
              <a:rPr lang="en-US" dirty="0"/>
              <a:t>, and </a:t>
            </a:r>
            <a:r>
              <a:rPr lang="en-US" dirty="0" err="1"/>
              <a:t>heav’n</a:t>
            </a:r>
            <a:r>
              <a:rPr lang="en-US" dirty="0"/>
              <a:t>, and nature sing.</a:t>
            </a:r>
          </a:p>
          <a:p>
            <a:r>
              <a:rPr lang="en-US" dirty="0"/>
              <a:t>Joy to the earth, the Savior reigns!</a:t>
            </a:r>
            <a:br>
              <a:rPr lang="en-US" dirty="0"/>
            </a:br>
            <a:r>
              <a:rPr lang="en-US" dirty="0"/>
              <a:t>Let men their songs employ;</a:t>
            </a:r>
            <a:br>
              <a:rPr lang="en-US" dirty="0"/>
            </a:br>
            <a:r>
              <a:rPr lang="en-US" dirty="0"/>
              <a:t>While fields and floods, rocks, hills, and plains</a:t>
            </a:r>
            <a:br>
              <a:rPr lang="en-US" dirty="0"/>
            </a:br>
            <a:r>
              <a:rPr lang="en-US" dirty="0"/>
              <a:t>Repeat the sounding joy,</a:t>
            </a:r>
            <a:br>
              <a:rPr lang="en-US" dirty="0"/>
            </a:br>
            <a:r>
              <a:rPr lang="en-US" dirty="0"/>
              <a:t>Repeat the sounding joy,</a:t>
            </a:r>
            <a:br>
              <a:rPr lang="en-US" dirty="0"/>
            </a:br>
            <a:r>
              <a:rPr lang="en-US" dirty="0"/>
              <a:t>Repeat, repeat, the sounding joy.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more let sins and sorrows grow,</a:t>
            </a:r>
            <a:br>
              <a:rPr lang="en-US" dirty="0"/>
            </a:br>
            <a:r>
              <a:rPr lang="en-US" dirty="0"/>
              <a:t>Nor thorns infest the ground;</a:t>
            </a:r>
            <a:br>
              <a:rPr lang="en-US" dirty="0"/>
            </a:br>
            <a:r>
              <a:rPr lang="en-US" dirty="0"/>
              <a:t>He comes to make His blessings flow</a:t>
            </a:r>
            <a:br>
              <a:rPr lang="en-US" dirty="0"/>
            </a:br>
            <a:r>
              <a:rPr lang="en-US" dirty="0"/>
              <a:t>Far as the curse is found,</a:t>
            </a:r>
            <a:br>
              <a:rPr lang="en-US" dirty="0"/>
            </a:br>
            <a:r>
              <a:rPr lang="en-US" dirty="0"/>
              <a:t>Far as the curse is found,</a:t>
            </a:r>
            <a:br>
              <a:rPr lang="en-US" dirty="0"/>
            </a:br>
            <a:r>
              <a:rPr lang="en-US" dirty="0"/>
              <a:t>Far as, far as, the curse is found.</a:t>
            </a:r>
          </a:p>
          <a:p>
            <a:r>
              <a:rPr lang="en-US" dirty="0"/>
              <a:t>He rules the world with truth and grace,</a:t>
            </a:r>
            <a:br>
              <a:rPr lang="en-US" dirty="0"/>
            </a:br>
            <a:r>
              <a:rPr lang="en-US" dirty="0"/>
              <a:t>And makes the nations prove</a:t>
            </a:r>
            <a:br>
              <a:rPr lang="en-US" dirty="0"/>
            </a:br>
            <a:r>
              <a:rPr lang="en-US" dirty="0"/>
              <a:t>The glories of His righteousness,</a:t>
            </a:r>
            <a:br>
              <a:rPr lang="en-US" dirty="0"/>
            </a:br>
            <a:r>
              <a:rPr lang="en-US" dirty="0"/>
              <a:t>And wonders of His love,</a:t>
            </a:r>
            <a:br>
              <a:rPr lang="en-US" dirty="0"/>
            </a:br>
            <a:r>
              <a:rPr lang="en-US" dirty="0"/>
              <a:t>And wonders of His love,</a:t>
            </a:r>
            <a:br>
              <a:rPr lang="en-US" dirty="0"/>
            </a:br>
            <a:r>
              <a:rPr lang="en-US" dirty="0"/>
              <a:t>And wonders, wonders, of His love.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F97C12-01D7-1614-8218-A4A20714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9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3904" y="405685"/>
            <a:ext cx="9878096" cy="6452315"/>
          </a:xfrm>
        </p:spPr>
        <p:txBody>
          <a:bodyPr numCol="2">
            <a:noAutofit/>
          </a:bodyPr>
          <a:lstStyle/>
          <a:p>
            <a:r>
              <a:rPr lang="en-US" dirty="0"/>
              <a:t> O come, all ye faithful, joyful and triumphant,</a:t>
            </a:r>
            <a:br>
              <a:rPr lang="en-US" dirty="0"/>
            </a:br>
            <a:r>
              <a:rPr lang="en-US" dirty="0"/>
              <a:t>O come ye, O come ye to Bethlehem! </a:t>
            </a:r>
            <a:br>
              <a:rPr lang="en-US" dirty="0"/>
            </a:br>
            <a:r>
              <a:rPr lang="en-US" dirty="0"/>
              <a:t>Come, and behold Him, born the King of angels!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Refrain:</a:t>
            </a:r>
            <a:br>
              <a:rPr lang="en-US" dirty="0"/>
            </a:br>
            <a:r>
              <a:rPr lang="en-US" dirty="0"/>
              <a:t>O come, let us adore Him; </a:t>
            </a:r>
            <a:br>
              <a:rPr lang="en-US" dirty="0"/>
            </a:br>
            <a:r>
              <a:rPr lang="en-US" dirty="0"/>
              <a:t>O come, let us adore Him; </a:t>
            </a:r>
            <a:br>
              <a:rPr lang="en-US" dirty="0"/>
            </a:br>
            <a:r>
              <a:rPr lang="en-US" dirty="0"/>
              <a:t>O come, let us adore Him, Christ, the Lord!</a:t>
            </a:r>
            <a:br>
              <a:rPr lang="en-US" dirty="0"/>
            </a:br>
            <a:endParaRPr lang="en-US" dirty="0"/>
          </a:p>
          <a:p>
            <a:r>
              <a:rPr lang="en-US" dirty="0"/>
              <a:t>2 Sing, choirs of angels; sing in exultation;</a:t>
            </a:r>
            <a:br>
              <a:rPr lang="en-US" dirty="0"/>
            </a:br>
            <a:r>
              <a:rPr lang="en-US" dirty="0"/>
              <a:t>sing, all ye citizens of </a:t>
            </a:r>
            <a:r>
              <a:rPr lang="en-US" dirty="0" err="1"/>
              <a:t>heav'n</a:t>
            </a:r>
            <a:r>
              <a:rPr lang="en-US" dirty="0"/>
              <a:t> above! </a:t>
            </a:r>
            <a:br>
              <a:rPr lang="en-US" dirty="0"/>
            </a:br>
            <a:r>
              <a:rPr lang="en-US" dirty="0"/>
              <a:t>Glory to God, all glory in the highest![Refrain]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Yea, Lord, we greet Thee, born this happy morning;</a:t>
            </a:r>
            <a:br>
              <a:rPr lang="en-US" dirty="0"/>
            </a:br>
            <a:r>
              <a:rPr lang="en-US" dirty="0"/>
              <a:t>Jesus, to Thee be all glory </a:t>
            </a:r>
            <a:r>
              <a:rPr lang="en-US" dirty="0" err="1"/>
              <a:t>giv'n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/>
              <a:t>Word of the Father, now in flesh appearing! [Refrain]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7EB49-449F-6347-8DB6-BEE80745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3904" y="405685"/>
            <a:ext cx="9878096" cy="645231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dirty="0"/>
              <a:t>1. Silent night! Holy night!</a:t>
            </a:r>
            <a:br>
              <a:rPr lang="en-US" dirty="0"/>
            </a:br>
            <a:r>
              <a:rPr lang="en-US" dirty="0"/>
              <a:t>All is calm, all is bright,</a:t>
            </a:r>
            <a:br>
              <a:rPr lang="en-US" dirty="0"/>
            </a:br>
            <a:r>
              <a:rPr lang="en-US" dirty="0"/>
              <a:t>Round yon Virgin Mother and Child!</a:t>
            </a:r>
            <a:br>
              <a:rPr lang="en-US" dirty="0"/>
            </a:br>
            <a:r>
              <a:rPr lang="en-US" dirty="0"/>
              <a:t>Holy Infant, so tender and mild,</a:t>
            </a:r>
            <a:br>
              <a:rPr lang="en-US" dirty="0"/>
            </a:br>
            <a:r>
              <a:rPr lang="en-US" dirty="0"/>
              <a:t>Sleep in heavenly peace!</a:t>
            </a:r>
            <a:br>
              <a:rPr lang="en-US" dirty="0"/>
            </a:br>
            <a:r>
              <a:rPr lang="en-US" dirty="0"/>
              <a:t>Sleep in heavenly peace!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Silent night! Holy night!</a:t>
            </a:r>
            <a:br>
              <a:rPr lang="en-US" dirty="0"/>
            </a:br>
            <a:r>
              <a:rPr lang="en-US" dirty="0"/>
              <a:t>Shepherds quake at the sight!</a:t>
            </a:r>
            <a:br>
              <a:rPr lang="en-US" dirty="0"/>
            </a:br>
            <a:r>
              <a:rPr lang="en-US" dirty="0"/>
              <a:t>Glories stream from Heaven afar,</a:t>
            </a:r>
            <a:br>
              <a:rPr lang="en-US" dirty="0"/>
            </a:br>
            <a:r>
              <a:rPr lang="en-US" dirty="0"/>
              <a:t>Heavenly Hosts sing Alleluia!</a:t>
            </a:r>
            <a:br>
              <a:rPr lang="en-US" dirty="0"/>
            </a:br>
            <a:r>
              <a:rPr lang="en-US" dirty="0"/>
              <a:t>Christ, the </a:t>
            </a:r>
            <a:r>
              <a:rPr lang="en-US" dirty="0" err="1"/>
              <a:t>Saviour</a:t>
            </a:r>
            <a:r>
              <a:rPr lang="en-US" dirty="0"/>
              <a:t>, is born!</a:t>
            </a:r>
            <a:br>
              <a:rPr lang="en-US" dirty="0"/>
            </a:br>
            <a:r>
              <a:rPr lang="en-US" dirty="0"/>
              <a:t>Christ, the </a:t>
            </a:r>
            <a:r>
              <a:rPr lang="en-US" dirty="0" err="1"/>
              <a:t>Saviour</a:t>
            </a:r>
            <a:r>
              <a:rPr lang="en-US" dirty="0"/>
              <a:t>, is born!</a:t>
            </a:r>
          </a:p>
          <a:p>
            <a:pPr marL="0" indent="0">
              <a:buNone/>
            </a:pPr>
            <a:r>
              <a:rPr lang="en-US" dirty="0"/>
              <a:t>3. Silent night! Holy night!</a:t>
            </a:r>
            <a:br>
              <a:rPr lang="en-US" dirty="0"/>
            </a:br>
            <a:r>
              <a:rPr lang="en-US" dirty="0"/>
              <a:t>Son of God, love’s pure light</a:t>
            </a:r>
            <a:br>
              <a:rPr lang="en-US" dirty="0"/>
            </a:br>
            <a:r>
              <a:rPr lang="en-US" dirty="0"/>
              <a:t>Radiant beams from Thy Holy Face</a:t>
            </a:r>
            <a:br>
              <a:rPr lang="en-US" dirty="0"/>
            </a:br>
            <a:r>
              <a:rPr lang="en-US" dirty="0"/>
              <a:t>With the dawn of redeeming grace,</a:t>
            </a:r>
            <a:br>
              <a:rPr lang="en-US" dirty="0"/>
            </a:br>
            <a:r>
              <a:rPr lang="en-US" dirty="0"/>
              <a:t>Jesus, Lord, at Thy Birth!</a:t>
            </a:r>
            <a:br>
              <a:rPr lang="en-US" dirty="0"/>
            </a:br>
            <a:r>
              <a:rPr lang="en-US" dirty="0"/>
              <a:t>Jesus, Lord, at Thy Birth!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5F374B-C002-5A50-1AE6-06A3C12F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3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D5D92-038B-432A-AADE-BC7F19BA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52839"/>
            <a:ext cx="6432062" cy="6039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Andala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Tara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Arudinche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Naakai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-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Ambara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Veedhilo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...</a:t>
            </a:r>
            <a:b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Avatharamurthy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Yesayya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Keerthi -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Avani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Chaatinchun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..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Aananda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sandra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Mupponge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Naalo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-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Amarakaanthilo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...</a:t>
            </a:r>
            <a:b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Aadi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Devuni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chooda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Aasimpa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Manasu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- </a:t>
            </a:r>
            <a:b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Payanamaithini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...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Vishwaasa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Yaathra-Dooramenthaina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-</a:t>
            </a:r>
            <a:b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Vindugaa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Doochenu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...</a:t>
            </a:r>
            <a:b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Vinthaina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Shaanthi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-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Varshinche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Naalo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-</a:t>
            </a:r>
            <a:b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Vijayapadhamuna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...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Vishwaala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Neledi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Deva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Kumaaruni</a:t>
            </a:r>
            <a:b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Veekshinchu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Deekshalo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...</a:t>
            </a:r>
            <a:b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Virajimme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Balamu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Pravahinche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Prema</a:t>
            </a:r>
            <a:b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Vishraanthi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ato" panose="020F0502020204030203" pitchFamily="34" charset="0"/>
              </a:rPr>
              <a:t>Nosaguchun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...</a:t>
            </a:r>
          </a:p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Yerushalemu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Raajanagarilo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Yesunu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Vedakuchu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Erigina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Daari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Tholagina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Vela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Edalo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Krungithi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Yesayya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Thaara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Eppativole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Eduraaye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Throvalo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Entho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Yabburapaduchu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–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Vismayamonduchu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Aegithi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Swaami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Kadaku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                        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Andaala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Thaara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endParaRPr lang="en-US" sz="16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Prabhu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Janmasthalmu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Paakaye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Gaani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Paraloka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Soudhame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Baaluni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Jooda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Jeevithamentha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Paavanamaayenu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Prabhu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Paada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Pooja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Deevena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Kaagaa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Prasarinche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Punyamu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Brathuke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Mandiramaaye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–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Arpanale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Sirulaaye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Phaliyinche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Praarthana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                         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Andaala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Thaara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endParaRPr lang="en-US" sz="1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F8DD4-1D87-4F41-B412-65C602B74F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39105" y="1039255"/>
            <a:ext cx="5855595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None/>
            </a:pP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పల్లవి:  </a:t>
            </a:r>
            <a:r>
              <a:rPr lang="en-US" altLang="en-US" dirty="0">
                <a:solidFill>
                  <a:srgbClr val="22222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  </a:t>
            </a: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అందాల</a:t>
            </a:r>
            <a:r>
              <a:rPr lang="te-IN" altLang="en-US" dirty="0">
                <a:solidFill>
                  <a:srgbClr val="222222"/>
                </a:solidFill>
              </a:rPr>
              <a:t> </a:t>
            </a: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తార అరుదెంచె నాకై - అంబర వీధిలో</a:t>
            </a:r>
            <a:b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అవతారమూర్తి యేసయ్య కీర్తి -అవని చాటుచున్</a:t>
            </a:r>
            <a:b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ఆనందసంద్ర ముప్పోంగెనాలో - అమరకాంతిలో</a:t>
            </a:r>
            <a:b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ఆది దేవుని జూడ - అశింపమనసు 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–</a:t>
            </a: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 పయనమైతిమి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                          </a:t>
            </a:r>
            <a:endParaRPr lang="en-US" altLang="en-US" dirty="0"/>
          </a:p>
          <a:p>
            <a:pPr marL="0" lvl="0" indent="0" defTabSz="914400">
              <a:buClrTx/>
              <a:buNone/>
            </a:pPr>
            <a:r>
              <a:rPr lang="en-US" altLang="en-US" dirty="0">
                <a:solidFill>
                  <a:srgbClr val="22222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1.</a:t>
            </a: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     </a:t>
            </a:r>
            <a:r>
              <a:rPr lang="en-US" altLang="en-US" dirty="0">
                <a:solidFill>
                  <a:srgbClr val="22222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   </a:t>
            </a: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విశ్వాసయాత్ర - దూరమెంతైన - విందుగా దోచెను</a:t>
            </a:r>
            <a:b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వింతైన శాంతి - వర్షంచెనాలో - విజయపధమున</a:t>
            </a:r>
            <a:b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విశ్వాలనేలెడి - దేవకుమారుని - వీక్షించు దీక్షలో</a:t>
            </a:r>
            <a:b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విరజిమ్మె బలము - ప్రవహించె ప్రేమ - విశ్రాంతి నొసగుచున్ 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  </a:t>
            </a:r>
            <a:endParaRPr lang="en-US" altLang="en-US" dirty="0"/>
          </a:p>
          <a:p>
            <a:pPr marL="0" lvl="0" indent="0" defTabSz="914400">
              <a:buClrTx/>
              <a:buNone/>
            </a:pPr>
            <a:r>
              <a:rPr lang="en-US" altLang="en-US" dirty="0">
                <a:solidFill>
                  <a:srgbClr val="22222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2.</a:t>
            </a: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     </a:t>
            </a:r>
            <a:r>
              <a:rPr lang="en-US" altLang="en-US" dirty="0">
                <a:solidFill>
                  <a:srgbClr val="22222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   </a:t>
            </a: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యెరూషలేము - రాజనగరిలో - ఏసును వెదకుచు</a:t>
            </a:r>
            <a:b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ఎరిగిన దారి - తొలగిన వేల - ఎదలో క్రంగితి</a:t>
            </a:r>
            <a:b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ఏసయ్యతార - ఎప్పటివోలె - ఎదురాయె త్రోవలో</a:t>
            </a:r>
            <a:b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ఎంతో యబ్బురపడుచు - విస్మయ మొందుచు ఏగితి స్వామి కడకు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     </a:t>
            </a:r>
            <a:endParaRPr lang="en-US" altLang="en-US" dirty="0"/>
          </a:p>
          <a:p>
            <a:pPr marL="0" lvl="0" indent="0" defTabSz="914400">
              <a:buClrTx/>
              <a:buNone/>
            </a:pPr>
            <a:r>
              <a:rPr lang="en-US" altLang="en-US" dirty="0">
                <a:solidFill>
                  <a:srgbClr val="22222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3.</a:t>
            </a: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     </a:t>
            </a:r>
            <a:r>
              <a:rPr lang="en-US" altLang="en-US" dirty="0">
                <a:solidFill>
                  <a:srgbClr val="22222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   </a:t>
            </a: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ప్రభుజన్మస్ధలము - పాకయేగాని పరలోక సౌధమే</a:t>
            </a:r>
            <a:b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బాలునిజూడ - జీవితమెంత - పావనమాయెను</a:t>
            </a:r>
            <a:b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ప్రభుపాదపూజ - దీవెనకాగా - ప్రసరించె పుణ్యము</a:t>
            </a:r>
            <a:b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te-IN" altLang="en-US" dirty="0">
                <a:solidFill>
                  <a:srgbClr val="222222"/>
                </a:solidFill>
                <a:latin typeface="Gautami" panose="020B0502040204020203" pitchFamily="34" charset="0"/>
              </a:rPr>
              <a:t>బ్రతుకె మందిరమాయె - అర్పణలే సిరులాయె ఫలియించె ప్రార్ధన</a:t>
            </a:r>
            <a:endParaRPr kumimoji="0" lang="te-I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0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4C035C-2590-44D7-84A0-52AEC4D402E9}"/>
              </a:ext>
            </a:extLst>
          </p:cNvPr>
          <p:cNvSpPr/>
          <p:nvPr/>
        </p:nvSpPr>
        <p:spPr>
          <a:xfrm>
            <a:off x="1274100" y="1257439"/>
            <a:ext cx="11111346" cy="563231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te-IN" dirty="0"/>
              <a:t>ఆహా ఆనందమే మహా సంతోషమే</a:t>
            </a:r>
            <a:endParaRPr lang="en-US" dirty="0"/>
          </a:p>
          <a:p>
            <a:r>
              <a:rPr lang="te-IN" dirty="0"/>
              <a:t>ఆహా ఆనందమే మహా సంతోషమే </a:t>
            </a:r>
            <a:endParaRPr lang="en-US" dirty="0"/>
          </a:p>
          <a:p>
            <a:r>
              <a:rPr lang="te-IN" dirty="0"/>
              <a:t>యేసు పుట్టె ఇలలో (2)</a:t>
            </a:r>
            <a:endParaRPr lang="en-US" dirty="0"/>
          </a:p>
          <a:p>
            <a:r>
              <a:rPr lang="te-IN" dirty="0"/>
              <a:t>ఆనందమే మహా సంతోషమే యేసు పుట్టె ఇలలో (2)       </a:t>
            </a:r>
            <a:endParaRPr lang="en-US" dirty="0"/>
          </a:p>
          <a:p>
            <a:r>
              <a:rPr lang="en-US" dirty="0"/>
              <a:t>                                                             </a:t>
            </a:r>
            <a:r>
              <a:rPr lang="te-IN" dirty="0"/>
              <a:t>||ఆహా||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</a:t>
            </a:r>
            <a:r>
              <a:rPr lang="te-IN" dirty="0"/>
              <a:t>యెషయా ప్రవచనము నేడు రుజువాయే</a:t>
            </a:r>
            <a:endParaRPr lang="en-US" dirty="0"/>
          </a:p>
          <a:p>
            <a:r>
              <a:rPr lang="te-IN" dirty="0"/>
              <a:t>జన్మించె కుమారుండు కన్య గర్భమందున (2)    </a:t>
            </a:r>
            <a:endParaRPr lang="en-US" dirty="0"/>
          </a:p>
          <a:p>
            <a:r>
              <a:rPr lang="en-US" dirty="0"/>
              <a:t>                                            </a:t>
            </a:r>
            <a:r>
              <a:rPr lang="te-IN" dirty="0"/>
              <a:t>  ||ఆనందమే||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te-IN" dirty="0"/>
              <a:t>మీకా ప్రవచనము నేడు రుజువాయే</a:t>
            </a:r>
            <a:endParaRPr lang="en-US" dirty="0"/>
          </a:p>
          <a:p>
            <a:r>
              <a:rPr lang="te-IN" dirty="0"/>
              <a:t>ఇశ్రాయేల్ నేలెడివాడు జన్మించె బెత్లేహేమున (2)   </a:t>
            </a:r>
            <a:r>
              <a:rPr lang="en-US" dirty="0"/>
              <a:t> </a:t>
            </a:r>
          </a:p>
          <a:p>
            <a:r>
              <a:rPr lang="en-US" dirty="0"/>
              <a:t>                                              </a:t>
            </a:r>
            <a:r>
              <a:rPr lang="te-IN" dirty="0"/>
              <a:t>||ఆనందమే||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te-IN" dirty="0"/>
              <a:t>తండ్రి వాగ్ధానం నేడు నెరవేరే</a:t>
            </a:r>
            <a:endParaRPr lang="en-US" dirty="0"/>
          </a:p>
          <a:p>
            <a:r>
              <a:rPr lang="te-IN" dirty="0"/>
              <a:t>దేవుని బహుమానం శ్రీ యేసుని జన్మము (2)        </a:t>
            </a:r>
            <a:r>
              <a:rPr lang="en-US" dirty="0"/>
              <a:t>  </a:t>
            </a:r>
          </a:p>
          <a:p>
            <a:r>
              <a:rPr lang="en-US" dirty="0"/>
              <a:t>                                              </a:t>
            </a:r>
            <a:r>
              <a:rPr lang="te-IN" dirty="0"/>
              <a:t>||ఆనందమే||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Aahaa</a:t>
            </a:r>
            <a:r>
              <a:rPr lang="en-US" dirty="0"/>
              <a:t> </a:t>
            </a:r>
            <a:r>
              <a:rPr lang="en-US" dirty="0" err="1"/>
              <a:t>Aanandame</a:t>
            </a:r>
            <a:r>
              <a:rPr lang="en-US" dirty="0"/>
              <a:t> </a:t>
            </a:r>
            <a:r>
              <a:rPr lang="en-US" dirty="0" err="1"/>
              <a:t>Mahaa</a:t>
            </a:r>
            <a:r>
              <a:rPr lang="en-US" dirty="0"/>
              <a:t> </a:t>
            </a:r>
            <a:r>
              <a:rPr lang="en-US" dirty="0" err="1"/>
              <a:t>Santhoshame</a:t>
            </a:r>
            <a:br>
              <a:rPr lang="en-US" dirty="0"/>
            </a:br>
            <a:r>
              <a:rPr lang="en-US" dirty="0" err="1"/>
              <a:t>Yesu</a:t>
            </a:r>
            <a:r>
              <a:rPr lang="en-US" dirty="0"/>
              <a:t> </a:t>
            </a:r>
            <a:r>
              <a:rPr lang="en-US" dirty="0" err="1"/>
              <a:t>Putte</a:t>
            </a:r>
            <a:r>
              <a:rPr lang="en-US" dirty="0"/>
              <a:t> </a:t>
            </a:r>
            <a:r>
              <a:rPr lang="en-US" dirty="0" err="1"/>
              <a:t>Ilalo</a:t>
            </a:r>
            <a:r>
              <a:rPr lang="en-US" dirty="0"/>
              <a:t> </a:t>
            </a:r>
            <a:r>
              <a:rPr lang="en-US" b="1" dirty="0"/>
              <a:t>(2)</a:t>
            </a:r>
            <a:br>
              <a:rPr lang="en-US" dirty="0"/>
            </a:br>
            <a:r>
              <a:rPr lang="en-US" dirty="0" err="1"/>
              <a:t>Aanandame</a:t>
            </a:r>
            <a:r>
              <a:rPr lang="en-US" dirty="0"/>
              <a:t> </a:t>
            </a:r>
            <a:r>
              <a:rPr lang="en-US" dirty="0" err="1"/>
              <a:t>Mahaa</a:t>
            </a:r>
            <a:r>
              <a:rPr lang="en-US" dirty="0"/>
              <a:t> </a:t>
            </a:r>
            <a:r>
              <a:rPr lang="en-US" dirty="0" err="1"/>
              <a:t>Santhoshame</a:t>
            </a:r>
            <a:br>
              <a:rPr lang="en-US" dirty="0"/>
            </a:br>
            <a:r>
              <a:rPr lang="en-US" dirty="0" err="1"/>
              <a:t>Yesu</a:t>
            </a:r>
            <a:r>
              <a:rPr lang="en-US" dirty="0"/>
              <a:t> </a:t>
            </a:r>
            <a:r>
              <a:rPr lang="en-US" dirty="0" err="1"/>
              <a:t>Putte</a:t>
            </a:r>
            <a:r>
              <a:rPr lang="en-US" dirty="0"/>
              <a:t> </a:t>
            </a:r>
            <a:r>
              <a:rPr lang="en-US" dirty="0" err="1"/>
              <a:t>Ilalo</a:t>
            </a:r>
            <a:r>
              <a:rPr lang="en-US" dirty="0"/>
              <a:t> </a:t>
            </a:r>
            <a:r>
              <a:rPr lang="en-US" b="1" dirty="0"/>
              <a:t>(2)        ||</a:t>
            </a:r>
            <a:r>
              <a:rPr lang="en-US" b="1" dirty="0" err="1"/>
              <a:t>Aahaa</a:t>
            </a:r>
            <a:r>
              <a:rPr lang="en-US" b="1" dirty="0"/>
              <a:t>||</a:t>
            </a:r>
          </a:p>
          <a:p>
            <a:endParaRPr lang="en-US" dirty="0"/>
          </a:p>
          <a:p>
            <a:r>
              <a:rPr lang="en-US" dirty="0" err="1"/>
              <a:t>Yeshayaa</a:t>
            </a:r>
            <a:r>
              <a:rPr lang="en-US" dirty="0"/>
              <a:t> </a:t>
            </a:r>
            <a:r>
              <a:rPr lang="en-US" dirty="0" err="1"/>
              <a:t>Pravachanamu</a:t>
            </a:r>
            <a:r>
              <a:rPr lang="en-US" dirty="0"/>
              <a:t> </a:t>
            </a:r>
            <a:r>
              <a:rPr lang="en-US" dirty="0" err="1"/>
              <a:t>Nedu</a:t>
            </a:r>
            <a:r>
              <a:rPr lang="en-US" dirty="0"/>
              <a:t> </a:t>
            </a:r>
            <a:r>
              <a:rPr lang="en-US" dirty="0" err="1"/>
              <a:t>Rujuvaaye</a:t>
            </a:r>
            <a:br>
              <a:rPr lang="en-US" dirty="0"/>
            </a:br>
            <a:r>
              <a:rPr lang="en-US" dirty="0" err="1"/>
              <a:t>Janminche</a:t>
            </a:r>
            <a:r>
              <a:rPr lang="en-US" dirty="0"/>
              <a:t> </a:t>
            </a:r>
            <a:r>
              <a:rPr lang="en-US" dirty="0" err="1"/>
              <a:t>Kumaarundu</a:t>
            </a:r>
            <a:r>
              <a:rPr lang="en-US" dirty="0"/>
              <a:t> </a:t>
            </a:r>
            <a:r>
              <a:rPr lang="en-US" dirty="0" err="1"/>
              <a:t>Kanya</a:t>
            </a:r>
            <a:r>
              <a:rPr lang="en-US" dirty="0"/>
              <a:t> </a:t>
            </a:r>
            <a:r>
              <a:rPr lang="en-US" dirty="0" err="1"/>
              <a:t>Garbhamanduna</a:t>
            </a:r>
            <a:r>
              <a:rPr lang="en-US" dirty="0"/>
              <a:t> </a:t>
            </a:r>
            <a:r>
              <a:rPr lang="en-US" b="1" dirty="0"/>
              <a:t>(2) </a:t>
            </a:r>
          </a:p>
          <a:p>
            <a:r>
              <a:rPr lang="en-US" b="1" dirty="0"/>
              <a:t>                                                   ||</a:t>
            </a:r>
            <a:r>
              <a:rPr lang="en-US" b="1" dirty="0" err="1"/>
              <a:t>Aanandame</a:t>
            </a:r>
            <a:r>
              <a:rPr lang="en-US" b="1" dirty="0"/>
              <a:t>||</a:t>
            </a:r>
          </a:p>
          <a:p>
            <a:endParaRPr lang="en-US" dirty="0"/>
          </a:p>
          <a:p>
            <a:r>
              <a:rPr lang="en-US" dirty="0" err="1"/>
              <a:t>Meekaa</a:t>
            </a:r>
            <a:r>
              <a:rPr lang="en-US" dirty="0"/>
              <a:t> </a:t>
            </a:r>
            <a:r>
              <a:rPr lang="en-US" dirty="0" err="1"/>
              <a:t>Pravachanamu</a:t>
            </a:r>
            <a:r>
              <a:rPr lang="en-US" dirty="0"/>
              <a:t> </a:t>
            </a:r>
            <a:r>
              <a:rPr lang="en-US" dirty="0" err="1"/>
              <a:t>Nedu</a:t>
            </a:r>
            <a:r>
              <a:rPr lang="en-US" dirty="0"/>
              <a:t> </a:t>
            </a:r>
            <a:r>
              <a:rPr lang="en-US" dirty="0" err="1"/>
              <a:t>Rujuvaaye</a:t>
            </a:r>
            <a:br>
              <a:rPr lang="en-US" dirty="0"/>
            </a:br>
            <a:r>
              <a:rPr lang="en-US" dirty="0" err="1"/>
              <a:t>Ishraayel</a:t>
            </a:r>
            <a:r>
              <a:rPr lang="en-US" dirty="0"/>
              <a:t> </a:t>
            </a:r>
            <a:r>
              <a:rPr lang="en-US" dirty="0" err="1"/>
              <a:t>Neledivaadu</a:t>
            </a:r>
            <a:r>
              <a:rPr lang="en-US" dirty="0"/>
              <a:t> </a:t>
            </a:r>
            <a:r>
              <a:rPr lang="en-US" dirty="0" err="1"/>
              <a:t>Janminche</a:t>
            </a:r>
            <a:r>
              <a:rPr lang="en-US" dirty="0"/>
              <a:t> </a:t>
            </a:r>
            <a:r>
              <a:rPr lang="en-US" dirty="0" err="1"/>
              <a:t>Bethlehemuna</a:t>
            </a:r>
            <a:r>
              <a:rPr lang="en-US" dirty="0"/>
              <a:t> </a:t>
            </a:r>
            <a:r>
              <a:rPr lang="en-US" b="1" dirty="0"/>
              <a:t>(2) </a:t>
            </a:r>
          </a:p>
          <a:p>
            <a:r>
              <a:rPr lang="en-US" b="1" dirty="0"/>
              <a:t>                                                   ||</a:t>
            </a:r>
            <a:r>
              <a:rPr lang="en-US" b="1" dirty="0" err="1"/>
              <a:t>Aanandame</a:t>
            </a:r>
            <a:r>
              <a:rPr lang="en-US" b="1" dirty="0"/>
              <a:t>||</a:t>
            </a:r>
          </a:p>
          <a:p>
            <a:endParaRPr lang="en-US" dirty="0"/>
          </a:p>
          <a:p>
            <a:r>
              <a:rPr lang="en-US" dirty="0" err="1"/>
              <a:t>Thandri</a:t>
            </a:r>
            <a:r>
              <a:rPr lang="en-US" dirty="0"/>
              <a:t> </a:t>
            </a:r>
            <a:r>
              <a:rPr lang="en-US" dirty="0" err="1"/>
              <a:t>Vaagdhaanam</a:t>
            </a:r>
            <a:r>
              <a:rPr lang="en-US" dirty="0"/>
              <a:t> </a:t>
            </a:r>
            <a:r>
              <a:rPr lang="en-US" dirty="0" err="1"/>
              <a:t>Nedu</a:t>
            </a:r>
            <a:r>
              <a:rPr lang="en-US" dirty="0"/>
              <a:t> </a:t>
            </a:r>
            <a:r>
              <a:rPr lang="en-US" dirty="0" err="1"/>
              <a:t>Neravere</a:t>
            </a:r>
            <a:br>
              <a:rPr lang="en-US" dirty="0"/>
            </a:br>
            <a:r>
              <a:rPr lang="en-US" dirty="0" err="1"/>
              <a:t>Devuni</a:t>
            </a:r>
            <a:r>
              <a:rPr lang="en-US" dirty="0"/>
              <a:t> </a:t>
            </a:r>
            <a:r>
              <a:rPr lang="en-US" dirty="0" err="1"/>
              <a:t>Bahumaanam</a:t>
            </a:r>
            <a:r>
              <a:rPr lang="en-US" dirty="0"/>
              <a:t> Shree </a:t>
            </a:r>
            <a:r>
              <a:rPr lang="en-US" dirty="0" err="1"/>
              <a:t>Yesuni</a:t>
            </a:r>
            <a:r>
              <a:rPr lang="en-US" dirty="0"/>
              <a:t> </a:t>
            </a:r>
            <a:r>
              <a:rPr lang="en-US" dirty="0" err="1"/>
              <a:t>Janmamu</a:t>
            </a:r>
            <a:r>
              <a:rPr lang="en-US" dirty="0"/>
              <a:t> </a:t>
            </a:r>
            <a:r>
              <a:rPr lang="en-US" b="1" dirty="0"/>
              <a:t>(2) </a:t>
            </a:r>
          </a:p>
          <a:p>
            <a:r>
              <a:rPr lang="en-US" b="1" dirty="0"/>
              <a:t>                                                   ||</a:t>
            </a:r>
            <a:r>
              <a:rPr lang="en-US" b="1" dirty="0" err="1"/>
              <a:t>Aanandame</a:t>
            </a:r>
            <a:r>
              <a:rPr lang="en-US" b="1" dirty="0"/>
              <a:t>||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5F5847-B254-0EA3-A0D9-6A2E43B9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8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4862" y="425004"/>
            <a:ext cx="5306095" cy="64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 ఓ </a:t>
            </a:r>
            <a:r>
              <a:rPr lang="en-US" dirty="0" err="1"/>
              <a:t>సద్భక్తులారా</a:t>
            </a:r>
            <a:r>
              <a:rPr lang="en-US" dirty="0"/>
              <a:t>! </a:t>
            </a:r>
            <a:r>
              <a:rPr lang="en-US" dirty="0" err="1"/>
              <a:t>లోక</a:t>
            </a:r>
            <a:r>
              <a:rPr lang="en-US" dirty="0"/>
              <a:t> </a:t>
            </a:r>
            <a:r>
              <a:rPr lang="en-US" dirty="0" err="1"/>
              <a:t>రక్షకుండు</a:t>
            </a:r>
            <a:r>
              <a:rPr lang="en-US" dirty="0"/>
              <a:t> - </a:t>
            </a:r>
            <a:r>
              <a:rPr lang="en-US" dirty="0" err="1"/>
              <a:t>బెత్లె్హేమందు</a:t>
            </a:r>
            <a:r>
              <a:rPr lang="en-US" dirty="0"/>
              <a:t> </a:t>
            </a:r>
            <a:r>
              <a:rPr lang="en-US" dirty="0" err="1"/>
              <a:t>నేడు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 err="1"/>
              <a:t>జన్మీంచెన్</a:t>
            </a:r>
            <a:r>
              <a:rPr lang="en-US" dirty="0"/>
              <a:t> - </a:t>
            </a:r>
            <a:r>
              <a:rPr lang="en-US" dirty="0" err="1"/>
              <a:t>రాజాధిరాజు</a:t>
            </a:r>
            <a:r>
              <a:rPr lang="en-US" dirty="0"/>
              <a:t> </a:t>
            </a:r>
            <a:r>
              <a:rPr lang="en-US" dirty="0" err="1"/>
              <a:t>ప్రభువైన</a:t>
            </a:r>
            <a:r>
              <a:rPr lang="en-US" dirty="0"/>
              <a:t> </a:t>
            </a:r>
            <a:r>
              <a:rPr lang="en-US" dirty="0" err="1"/>
              <a:t>యేసు</a:t>
            </a:r>
            <a:r>
              <a:rPr lang="en-US" dirty="0"/>
              <a:t> - </a:t>
            </a:r>
            <a:r>
              <a:rPr lang="en-US" dirty="0" err="1"/>
              <a:t>నమస్కరింప</a:t>
            </a:r>
            <a:r>
              <a:rPr lang="en-US" dirty="0"/>
              <a:t> </a:t>
            </a:r>
            <a:r>
              <a:rPr lang="en-US" dirty="0" err="1"/>
              <a:t>రండి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 err="1"/>
              <a:t>నమస్కరింప</a:t>
            </a:r>
            <a:r>
              <a:rPr lang="en-US" dirty="0"/>
              <a:t> </a:t>
            </a:r>
            <a:r>
              <a:rPr lang="en-US" dirty="0" err="1"/>
              <a:t>రండి</a:t>
            </a:r>
            <a:r>
              <a:rPr lang="en-US" dirty="0"/>
              <a:t> </a:t>
            </a:r>
            <a:r>
              <a:rPr lang="en-US" dirty="0" err="1"/>
              <a:t>నమస్కరింప</a:t>
            </a:r>
            <a:r>
              <a:rPr lang="en-US" dirty="0"/>
              <a:t> </a:t>
            </a:r>
            <a:r>
              <a:rPr lang="en-US" dirty="0" err="1"/>
              <a:t>రండి</a:t>
            </a:r>
            <a:r>
              <a:rPr lang="en-US" dirty="0"/>
              <a:t> - </a:t>
            </a:r>
            <a:r>
              <a:rPr lang="en-US" dirty="0" err="1"/>
              <a:t>యుత్సాహముతో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2. </a:t>
            </a:r>
            <a:r>
              <a:rPr lang="en-US" dirty="0" err="1"/>
              <a:t>సర్వేశ్వరుండు</a:t>
            </a:r>
            <a:r>
              <a:rPr lang="en-US" dirty="0"/>
              <a:t> </a:t>
            </a:r>
            <a:r>
              <a:rPr lang="en-US" dirty="0" err="1"/>
              <a:t>నరరూపమెత్తి</a:t>
            </a:r>
            <a:r>
              <a:rPr lang="en-US" dirty="0"/>
              <a:t> - </a:t>
            </a:r>
            <a:r>
              <a:rPr lang="en-US" dirty="0" err="1"/>
              <a:t>కన్యకు</a:t>
            </a:r>
            <a:r>
              <a:rPr lang="en-US" dirty="0"/>
              <a:t> </a:t>
            </a:r>
            <a:r>
              <a:rPr lang="en-US" dirty="0" err="1"/>
              <a:t>బుట్టి</a:t>
            </a:r>
            <a:r>
              <a:rPr lang="en-US" dirty="0"/>
              <a:t> </a:t>
            </a:r>
            <a:r>
              <a:rPr lang="en-US" dirty="0" err="1"/>
              <a:t>నేడు</a:t>
            </a:r>
            <a:r>
              <a:rPr lang="en-US" dirty="0"/>
              <a:t> </a:t>
            </a:r>
            <a:r>
              <a:rPr lang="en-US" dirty="0" err="1"/>
              <a:t>వేంచేసెన్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 err="1"/>
              <a:t>మానవజన్మ</a:t>
            </a:r>
            <a:r>
              <a:rPr lang="en-US" dirty="0"/>
              <a:t> </a:t>
            </a:r>
            <a:r>
              <a:rPr lang="en-US" dirty="0" err="1"/>
              <a:t>మెత్తిన</a:t>
            </a:r>
            <a:r>
              <a:rPr lang="en-US" dirty="0"/>
              <a:t> </a:t>
            </a:r>
            <a:r>
              <a:rPr lang="en-US" dirty="0" err="1"/>
              <a:t>శ్రీ</a:t>
            </a:r>
            <a:r>
              <a:rPr lang="en-US" dirty="0"/>
              <a:t> </a:t>
            </a:r>
            <a:r>
              <a:rPr lang="en-US" dirty="0" err="1"/>
              <a:t>యేసూ</a:t>
            </a:r>
            <a:r>
              <a:rPr lang="en-US" dirty="0"/>
              <a:t> - </a:t>
            </a:r>
            <a:r>
              <a:rPr lang="en-US" dirty="0" err="1"/>
              <a:t>నీకు</a:t>
            </a:r>
            <a:r>
              <a:rPr lang="en-US" dirty="0"/>
              <a:t> </a:t>
            </a:r>
            <a:r>
              <a:rPr lang="en-US" dirty="0" err="1"/>
              <a:t>నమస్కరించి</a:t>
            </a:r>
            <a:r>
              <a:rPr lang="en-US" dirty="0"/>
              <a:t> </a:t>
            </a:r>
            <a:r>
              <a:rPr lang="en-US" dirty="0" err="1"/>
              <a:t>నీకు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 err="1"/>
              <a:t>నమస్కరించి</a:t>
            </a:r>
            <a:r>
              <a:rPr lang="en-US" dirty="0"/>
              <a:t> </a:t>
            </a:r>
            <a:r>
              <a:rPr lang="en-US" dirty="0" err="1"/>
              <a:t>నీకు</a:t>
            </a:r>
            <a:r>
              <a:rPr lang="en-US" dirty="0"/>
              <a:t> </a:t>
            </a:r>
            <a:r>
              <a:rPr lang="en-US" dirty="0" err="1"/>
              <a:t>నమస్కరించి</a:t>
            </a:r>
            <a:r>
              <a:rPr lang="en-US" dirty="0"/>
              <a:t> - </a:t>
            </a:r>
            <a:r>
              <a:rPr lang="en-US" dirty="0" err="1"/>
              <a:t>పూజింతుము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3. ఓ </a:t>
            </a:r>
            <a:r>
              <a:rPr lang="en-US" dirty="0" err="1"/>
              <a:t>దూతలారా</a:t>
            </a:r>
            <a:r>
              <a:rPr lang="en-US" dirty="0"/>
              <a:t>! </a:t>
            </a:r>
            <a:r>
              <a:rPr lang="en-US" dirty="0" err="1"/>
              <a:t>ఉత్సహించి</a:t>
            </a:r>
            <a:r>
              <a:rPr lang="en-US" dirty="0"/>
              <a:t> </a:t>
            </a:r>
            <a:r>
              <a:rPr lang="en-US" dirty="0" err="1"/>
              <a:t>పాడి</a:t>
            </a:r>
            <a:r>
              <a:rPr lang="en-US" dirty="0"/>
              <a:t> - </a:t>
            </a:r>
            <a:r>
              <a:rPr lang="en-US" dirty="0" err="1"/>
              <a:t>రక్షకుండైన</a:t>
            </a:r>
            <a:r>
              <a:rPr lang="en-US" dirty="0"/>
              <a:t> </a:t>
            </a:r>
            <a:r>
              <a:rPr lang="en-US" dirty="0" err="1"/>
              <a:t>యేసున్</a:t>
            </a:r>
            <a:r>
              <a:rPr lang="en-US" dirty="0"/>
              <a:t> </a:t>
            </a:r>
            <a:r>
              <a:rPr lang="en-US" dirty="0" err="1"/>
              <a:t>స్తుతించుడి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 err="1"/>
              <a:t>పరాత్పరుండా</a:t>
            </a:r>
            <a:r>
              <a:rPr lang="en-US" dirty="0"/>
              <a:t> - </a:t>
            </a:r>
            <a:r>
              <a:rPr lang="en-US" dirty="0" err="1"/>
              <a:t>నీకు</a:t>
            </a:r>
            <a:r>
              <a:rPr lang="en-US" dirty="0"/>
              <a:t> </a:t>
            </a:r>
            <a:r>
              <a:rPr lang="en-US" dirty="0" err="1"/>
              <a:t>స్తోత్రమంచు</a:t>
            </a:r>
            <a:r>
              <a:rPr lang="en-US" dirty="0"/>
              <a:t> - </a:t>
            </a:r>
            <a:r>
              <a:rPr lang="en-US" dirty="0" err="1"/>
              <a:t>నమస్కరింప</a:t>
            </a:r>
            <a:r>
              <a:rPr lang="en-US" dirty="0"/>
              <a:t> </a:t>
            </a:r>
            <a:r>
              <a:rPr lang="en-US" dirty="0" err="1"/>
              <a:t>రండి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 err="1"/>
              <a:t>నమస్కరింప</a:t>
            </a:r>
            <a:r>
              <a:rPr lang="en-US" dirty="0"/>
              <a:t> </a:t>
            </a:r>
            <a:r>
              <a:rPr lang="en-US" dirty="0" err="1"/>
              <a:t>రండి</a:t>
            </a:r>
            <a:r>
              <a:rPr lang="en-US" dirty="0"/>
              <a:t> </a:t>
            </a:r>
            <a:r>
              <a:rPr lang="en-US" dirty="0" err="1"/>
              <a:t>నమస్కరింప</a:t>
            </a:r>
            <a:r>
              <a:rPr lang="en-US" dirty="0"/>
              <a:t> </a:t>
            </a:r>
            <a:r>
              <a:rPr lang="en-US" dirty="0" err="1"/>
              <a:t>రండి</a:t>
            </a:r>
            <a:r>
              <a:rPr lang="en-US" dirty="0"/>
              <a:t> - </a:t>
            </a:r>
            <a:r>
              <a:rPr lang="en-US" dirty="0" err="1"/>
              <a:t>యుత్సాహముతో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యేసు</a:t>
            </a:r>
            <a:r>
              <a:rPr lang="en-US" dirty="0"/>
              <a:t>! </a:t>
            </a:r>
            <a:r>
              <a:rPr lang="en-US" dirty="0" err="1"/>
              <a:t>ధ్యానించి</a:t>
            </a:r>
            <a:r>
              <a:rPr lang="en-US" dirty="0"/>
              <a:t> </a:t>
            </a:r>
            <a:r>
              <a:rPr lang="en-US" dirty="0" err="1"/>
              <a:t>నీ</a:t>
            </a:r>
            <a:r>
              <a:rPr lang="en-US" dirty="0"/>
              <a:t> </a:t>
            </a:r>
            <a:r>
              <a:rPr lang="en-US" dirty="0" err="1"/>
              <a:t>పవిత్ర</a:t>
            </a:r>
            <a:r>
              <a:rPr lang="en-US" dirty="0"/>
              <a:t> </a:t>
            </a:r>
            <a:r>
              <a:rPr lang="en-US" dirty="0" err="1"/>
              <a:t>జన్మ</a:t>
            </a:r>
            <a:r>
              <a:rPr lang="en-US" dirty="0"/>
              <a:t> - </a:t>
            </a:r>
            <a:r>
              <a:rPr lang="en-US" dirty="0" err="1"/>
              <a:t>మీ</a:t>
            </a:r>
            <a:r>
              <a:rPr lang="en-US" dirty="0"/>
              <a:t> </a:t>
            </a:r>
            <a:r>
              <a:rPr lang="en-US" dirty="0" err="1"/>
              <a:t>వేళ</a:t>
            </a:r>
            <a:r>
              <a:rPr lang="en-US" dirty="0"/>
              <a:t> </a:t>
            </a:r>
            <a:r>
              <a:rPr lang="en-US" dirty="0" err="1"/>
              <a:t>స్తోత్రము</a:t>
            </a:r>
            <a:r>
              <a:rPr lang="en-US" dirty="0"/>
              <a:t> </a:t>
            </a:r>
            <a:r>
              <a:rPr lang="en-US" dirty="0" err="1"/>
              <a:t>నర్పింతుము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 err="1"/>
              <a:t>అనాది</a:t>
            </a:r>
            <a:r>
              <a:rPr lang="en-US" dirty="0"/>
              <a:t> </a:t>
            </a:r>
            <a:r>
              <a:rPr lang="en-US" dirty="0" err="1"/>
              <a:t>వాక్య</a:t>
            </a:r>
            <a:r>
              <a:rPr lang="en-US" dirty="0"/>
              <a:t> </a:t>
            </a:r>
            <a:r>
              <a:rPr lang="en-US" dirty="0" err="1"/>
              <a:t>మాయె</a:t>
            </a:r>
            <a:r>
              <a:rPr lang="en-US" dirty="0"/>
              <a:t> </a:t>
            </a:r>
            <a:r>
              <a:rPr lang="en-US" dirty="0" err="1"/>
              <a:t>నరరూపు</a:t>
            </a:r>
            <a:r>
              <a:rPr lang="en-US" dirty="0"/>
              <a:t> </a:t>
            </a:r>
            <a:r>
              <a:rPr lang="en-US" dirty="0" err="1"/>
              <a:t>నమస్కరింప</a:t>
            </a:r>
            <a:r>
              <a:rPr lang="en-US" dirty="0"/>
              <a:t> </a:t>
            </a:r>
            <a:r>
              <a:rPr lang="en-US" dirty="0" err="1"/>
              <a:t>రండి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 err="1"/>
              <a:t>నమస్కరింప</a:t>
            </a:r>
            <a:r>
              <a:rPr lang="en-US" dirty="0"/>
              <a:t> </a:t>
            </a:r>
            <a:r>
              <a:rPr lang="en-US" dirty="0" err="1"/>
              <a:t>రండి</a:t>
            </a:r>
            <a:r>
              <a:rPr lang="en-US" dirty="0"/>
              <a:t> </a:t>
            </a:r>
            <a:r>
              <a:rPr lang="en-US" dirty="0" err="1"/>
              <a:t>నమస్కరింప</a:t>
            </a:r>
            <a:r>
              <a:rPr lang="en-US" dirty="0"/>
              <a:t> </a:t>
            </a:r>
            <a:r>
              <a:rPr lang="en-US" dirty="0" err="1"/>
              <a:t>రండి</a:t>
            </a:r>
            <a:r>
              <a:rPr lang="en-US" dirty="0"/>
              <a:t> - </a:t>
            </a:r>
            <a:r>
              <a:rPr lang="en-US" dirty="0" err="1"/>
              <a:t>యుత్సాహముతో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D5D92-038B-432A-AADE-BC7F19BA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118" y="1017431"/>
            <a:ext cx="5306094" cy="5840569"/>
          </a:xfrm>
        </p:spPr>
        <p:txBody>
          <a:bodyPr>
            <a:noAutofit/>
          </a:bodyPr>
          <a:lstStyle/>
          <a:p>
            <a:r>
              <a:rPr lang="en-US" sz="1700" dirty="0"/>
              <a:t>O </a:t>
            </a:r>
            <a:r>
              <a:rPr lang="en-US" sz="1700" dirty="0" err="1"/>
              <a:t>Sadbhaktulaaraa</a:t>
            </a:r>
            <a:r>
              <a:rPr lang="en-US" sz="1700" dirty="0"/>
              <a:t> – </a:t>
            </a:r>
            <a:r>
              <a:rPr lang="en-US" sz="1700" dirty="0" err="1"/>
              <a:t>Loka</a:t>
            </a:r>
            <a:r>
              <a:rPr lang="en-US" sz="1700" dirty="0"/>
              <a:t> </a:t>
            </a:r>
            <a:r>
              <a:rPr lang="en-US" sz="1700" dirty="0" err="1"/>
              <a:t>Rakshakundu</a:t>
            </a:r>
            <a:br>
              <a:rPr lang="en-US" sz="1700" dirty="0"/>
            </a:br>
            <a:r>
              <a:rPr lang="en-US" sz="1700" dirty="0" err="1"/>
              <a:t>Bethlehemandu</a:t>
            </a:r>
            <a:r>
              <a:rPr lang="en-US" sz="1700" dirty="0"/>
              <a:t> </a:t>
            </a:r>
            <a:r>
              <a:rPr lang="en-US" sz="1700" dirty="0" err="1"/>
              <a:t>Nedu</a:t>
            </a:r>
            <a:r>
              <a:rPr lang="en-US" sz="1700" dirty="0"/>
              <a:t> </a:t>
            </a:r>
            <a:r>
              <a:rPr lang="en-US" sz="1700" dirty="0" err="1"/>
              <a:t>Janminchen</a:t>
            </a:r>
            <a:br>
              <a:rPr lang="en-US" sz="1700" dirty="0"/>
            </a:br>
            <a:r>
              <a:rPr lang="en-US" sz="1700" dirty="0" err="1"/>
              <a:t>Raajaadhi</a:t>
            </a:r>
            <a:r>
              <a:rPr lang="en-US" sz="1700" dirty="0"/>
              <a:t> </a:t>
            </a:r>
            <a:r>
              <a:rPr lang="en-US" sz="1700" dirty="0" err="1"/>
              <a:t>Raaju</a:t>
            </a:r>
            <a:r>
              <a:rPr lang="en-US" sz="1700" dirty="0"/>
              <a:t> – </a:t>
            </a:r>
            <a:r>
              <a:rPr lang="en-US" sz="1700" dirty="0" err="1"/>
              <a:t>Prabhuvaina</a:t>
            </a:r>
            <a:r>
              <a:rPr lang="en-US" sz="1700" dirty="0"/>
              <a:t> </a:t>
            </a:r>
            <a:r>
              <a:rPr lang="en-US" sz="1700" dirty="0" err="1"/>
              <a:t>Yesu</a:t>
            </a:r>
            <a:br>
              <a:rPr lang="en-US" sz="1700" dirty="0"/>
            </a:br>
            <a:r>
              <a:rPr lang="en-US" sz="1700" dirty="0" err="1"/>
              <a:t>Namaskarimpa</a:t>
            </a:r>
            <a:r>
              <a:rPr lang="en-US" sz="1700" dirty="0"/>
              <a:t> Randi </a:t>
            </a:r>
            <a:r>
              <a:rPr lang="en-US" sz="1700" dirty="0" err="1"/>
              <a:t>Namaskarimpa</a:t>
            </a:r>
            <a:r>
              <a:rPr lang="en-US" sz="1700" dirty="0"/>
              <a:t> Randi</a:t>
            </a:r>
            <a:br>
              <a:rPr lang="en-US" sz="1700" dirty="0"/>
            </a:br>
            <a:r>
              <a:rPr lang="en-US" sz="1700" dirty="0" err="1"/>
              <a:t>Namaskarimpa</a:t>
            </a:r>
            <a:r>
              <a:rPr lang="en-US" sz="1700" dirty="0"/>
              <a:t> Randi </a:t>
            </a:r>
            <a:r>
              <a:rPr lang="en-US" sz="1700" dirty="0" err="1"/>
              <a:t>Utsaahamutho</a:t>
            </a:r>
            <a:endParaRPr lang="en-US" sz="1700" dirty="0"/>
          </a:p>
          <a:p>
            <a:r>
              <a:rPr lang="en-US" sz="1700" dirty="0" err="1"/>
              <a:t>Sarveshvarundu</a:t>
            </a:r>
            <a:r>
              <a:rPr lang="en-US" sz="1700" dirty="0"/>
              <a:t> – Nara </a:t>
            </a:r>
            <a:r>
              <a:rPr lang="en-US" sz="1700" dirty="0" err="1"/>
              <a:t>Roopameththi</a:t>
            </a:r>
            <a:br>
              <a:rPr lang="en-US" sz="1700" dirty="0"/>
            </a:br>
            <a:r>
              <a:rPr lang="en-US" sz="1700" dirty="0" err="1"/>
              <a:t>Kanyaku</a:t>
            </a:r>
            <a:r>
              <a:rPr lang="en-US" sz="1700" dirty="0"/>
              <a:t> </a:t>
            </a:r>
            <a:r>
              <a:rPr lang="en-US" sz="1700" dirty="0" err="1"/>
              <a:t>Butti</a:t>
            </a:r>
            <a:r>
              <a:rPr lang="en-US" sz="1700" dirty="0"/>
              <a:t> </a:t>
            </a:r>
            <a:r>
              <a:rPr lang="en-US" sz="1700" dirty="0" err="1"/>
              <a:t>Nedu</a:t>
            </a:r>
            <a:r>
              <a:rPr lang="en-US" sz="1700" dirty="0"/>
              <a:t> </a:t>
            </a:r>
            <a:r>
              <a:rPr lang="en-US" sz="1700" dirty="0" err="1"/>
              <a:t>Venchesen</a:t>
            </a:r>
            <a:br>
              <a:rPr lang="en-US" sz="1700" dirty="0"/>
            </a:br>
            <a:r>
              <a:rPr lang="en-US" sz="1700" dirty="0" err="1"/>
              <a:t>Maanava</a:t>
            </a:r>
            <a:r>
              <a:rPr lang="en-US" sz="1700" dirty="0"/>
              <a:t> </a:t>
            </a:r>
            <a:r>
              <a:rPr lang="en-US" sz="1700" dirty="0" err="1"/>
              <a:t>Janma</a:t>
            </a:r>
            <a:r>
              <a:rPr lang="en-US" sz="1700" dirty="0"/>
              <a:t> – </a:t>
            </a:r>
            <a:r>
              <a:rPr lang="en-US" sz="1700" dirty="0" err="1"/>
              <a:t>Meththina</a:t>
            </a:r>
            <a:r>
              <a:rPr lang="en-US" sz="1700" dirty="0"/>
              <a:t> </a:t>
            </a:r>
            <a:r>
              <a:rPr lang="en-US" sz="1700" dirty="0" err="1"/>
              <a:t>Sree</a:t>
            </a:r>
            <a:r>
              <a:rPr lang="en-US" sz="1700" dirty="0"/>
              <a:t> </a:t>
            </a:r>
            <a:r>
              <a:rPr lang="en-US" sz="1700" dirty="0" err="1"/>
              <a:t>Yesoo</a:t>
            </a:r>
            <a:br>
              <a:rPr lang="en-US" sz="1700" dirty="0"/>
            </a:br>
            <a:r>
              <a:rPr lang="en-US" sz="1700" dirty="0" err="1"/>
              <a:t>Neeku</a:t>
            </a:r>
            <a:r>
              <a:rPr lang="en-US" sz="1700" dirty="0"/>
              <a:t> </a:t>
            </a:r>
            <a:r>
              <a:rPr lang="en-US" sz="1700" dirty="0" err="1"/>
              <a:t>Namaskarinchi</a:t>
            </a:r>
            <a:r>
              <a:rPr lang="en-US" sz="1700" dirty="0"/>
              <a:t> </a:t>
            </a:r>
            <a:r>
              <a:rPr lang="en-US" sz="1700" dirty="0" err="1"/>
              <a:t>Neeku</a:t>
            </a:r>
            <a:r>
              <a:rPr lang="en-US" sz="1700" dirty="0"/>
              <a:t> </a:t>
            </a:r>
            <a:r>
              <a:rPr lang="en-US" sz="1700" dirty="0" err="1"/>
              <a:t>Namaskarinchi</a:t>
            </a:r>
            <a:br>
              <a:rPr lang="en-US" sz="1700" dirty="0"/>
            </a:br>
            <a:r>
              <a:rPr lang="en-US" sz="1700" dirty="0" err="1"/>
              <a:t>Neeku</a:t>
            </a:r>
            <a:r>
              <a:rPr lang="en-US" sz="1700" dirty="0"/>
              <a:t> </a:t>
            </a:r>
            <a:r>
              <a:rPr lang="en-US" sz="1700" dirty="0" err="1"/>
              <a:t>Namaskarinchi</a:t>
            </a:r>
            <a:r>
              <a:rPr lang="en-US" sz="1700" dirty="0"/>
              <a:t> </a:t>
            </a:r>
            <a:r>
              <a:rPr lang="en-US" sz="1700" dirty="0" err="1"/>
              <a:t>Poojinthumu</a:t>
            </a:r>
            <a:endParaRPr lang="en-US" sz="1700" dirty="0"/>
          </a:p>
          <a:p>
            <a:r>
              <a:rPr lang="en-US" sz="1700" dirty="0"/>
              <a:t>O </a:t>
            </a:r>
            <a:r>
              <a:rPr lang="en-US" sz="1700" dirty="0" err="1"/>
              <a:t>Doothalaaraa</a:t>
            </a:r>
            <a:r>
              <a:rPr lang="en-US" sz="1700" dirty="0"/>
              <a:t> – </a:t>
            </a:r>
            <a:r>
              <a:rPr lang="en-US" sz="1700" dirty="0" err="1"/>
              <a:t>Utsaahinchi</a:t>
            </a:r>
            <a:r>
              <a:rPr lang="en-US" sz="1700" dirty="0"/>
              <a:t> </a:t>
            </a:r>
            <a:r>
              <a:rPr lang="en-US" sz="1700" dirty="0" err="1"/>
              <a:t>Paadi</a:t>
            </a:r>
            <a:br>
              <a:rPr lang="en-US" sz="1700" dirty="0"/>
            </a:br>
            <a:r>
              <a:rPr lang="en-US" sz="1700" dirty="0" err="1"/>
              <a:t>Rakshakundaina</a:t>
            </a:r>
            <a:r>
              <a:rPr lang="en-US" sz="1700" dirty="0"/>
              <a:t> </a:t>
            </a:r>
            <a:r>
              <a:rPr lang="en-US" sz="1700" dirty="0" err="1"/>
              <a:t>Yesun</a:t>
            </a:r>
            <a:r>
              <a:rPr lang="en-US" sz="1700" dirty="0"/>
              <a:t> </a:t>
            </a:r>
            <a:r>
              <a:rPr lang="en-US" sz="1700" dirty="0" err="1"/>
              <a:t>Sthuthinchudi</a:t>
            </a:r>
            <a:br>
              <a:rPr lang="en-US" sz="1700" dirty="0"/>
            </a:br>
            <a:r>
              <a:rPr lang="en-US" sz="1700" dirty="0" err="1"/>
              <a:t>Paraathparundaa</a:t>
            </a:r>
            <a:r>
              <a:rPr lang="en-US" sz="1700" dirty="0"/>
              <a:t> – </a:t>
            </a:r>
            <a:r>
              <a:rPr lang="en-US" sz="1700" dirty="0" err="1"/>
              <a:t>Neeku</a:t>
            </a:r>
            <a:r>
              <a:rPr lang="en-US" sz="1700" dirty="0"/>
              <a:t> </a:t>
            </a:r>
            <a:r>
              <a:rPr lang="en-US" sz="1700" dirty="0" err="1"/>
              <a:t>Sthothramanchu</a:t>
            </a:r>
            <a:br>
              <a:rPr lang="en-US" sz="1700" dirty="0"/>
            </a:br>
            <a:r>
              <a:rPr lang="en-US" sz="1700" dirty="0" err="1"/>
              <a:t>Namaskarimpa</a:t>
            </a:r>
            <a:r>
              <a:rPr lang="en-US" sz="1700" dirty="0"/>
              <a:t> Randi </a:t>
            </a:r>
            <a:r>
              <a:rPr lang="en-US" sz="1700" dirty="0" err="1"/>
              <a:t>Namaskarimpa</a:t>
            </a:r>
            <a:r>
              <a:rPr lang="en-US" sz="1700" dirty="0"/>
              <a:t> Randi</a:t>
            </a:r>
            <a:br>
              <a:rPr lang="en-US" sz="1700" dirty="0"/>
            </a:br>
            <a:r>
              <a:rPr lang="en-US" sz="1700" dirty="0" err="1"/>
              <a:t>Namaskarimpa</a:t>
            </a:r>
            <a:r>
              <a:rPr lang="en-US" sz="1700" dirty="0"/>
              <a:t> Randi </a:t>
            </a:r>
            <a:r>
              <a:rPr lang="en-US" sz="1700" dirty="0" err="1"/>
              <a:t>Utsaahamutho</a:t>
            </a:r>
            <a:endParaRPr lang="en-US" sz="1700" dirty="0"/>
          </a:p>
          <a:p>
            <a:r>
              <a:rPr lang="en-US" sz="1700" dirty="0" err="1"/>
              <a:t>Yesu</a:t>
            </a:r>
            <a:r>
              <a:rPr lang="en-US" sz="1700" dirty="0"/>
              <a:t> </a:t>
            </a:r>
            <a:r>
              <a:rPr lang="en-US" sz="1700" dirty="0" err="1"/>
              <a:t>Dhyaaninchi</a:t>
            </a:r>
            <a:r>
              <a:rPr lang="en-US" sz="1700" dirty="0"/>
              <a:t> – Nee Pavithra </a:t>
            </a:r>
            <a:r>
              <a:rPr lang="en-US" sz="1700" dirty="0" err="1"/>
              <a:t>Janma</a:t>
            </a:r>
            <a:br>
              <a:rPr lang="en-US" sz="1700" dirty="0"/>
            </a:br>
            <a:r>
              <a:rPr lang="en-US" sz="1700" dirty="0" err="1"/>
              <a:t>Ee</a:t>
            </a:r>
            <a:r>
              <a:rPr lang="en-US" sz="1700" dirty="0"/>
              <a:t> Vela </a:t>
            </a:r>
            <a:r>
              <a:rPr lang="en-US" sz="1700" dirty="0" err="1"/>
              <a:t>Sthothramu</a:t>
            </a:r>
            <a:r>
              <a:rPr lang="en-US" sz="1700" dirty="0"/>
              <a:t> </a:t>
            </a:r>
            <a:r>
              <a:rPr lang="en-US" sz="1700" dirty="0" err="1"/>
              <a:t>Narpinthumu</a:t>
            </a:r>
            <a:br>
              <a:rPr lang="en-US" sz="1700" dirty="0"/>
            </a:br>
            <a:r>
              <a:rPr lang="en-US" sz="1700" dirty="0" err="1"/>
              <a:t>Anaadi</a:t>
            </a:r>
            <a:r>
              <a:rPr lang="en-US" sz="1700" dirty="0"/>
              <a:t> </a:t>
            </a:r>
            <a:r>
              <a:rPr lang="en-US" sz="1700" dirty="0" err="1"/>
              <a:t>Vaakya</a:t>
            </a:r>
            <a:r>
              <a:rPr lang="en-US" sz="1700" dirty="0"/>
              <a:t> – </a:t>
            </a:r>
            <a:r>
              <a:rPr lang="en-US" sz="1700" dirty="0" err="1"/>
              <a:t>Maaye</a:t>
            </a:r>
            <a:r>
              <a:rPr lang="en-US" sz="1700" dirty="0"/>
              <a:t> Nara Roopa</a:t>
            </a:r>
            <a:br>
              <a:rPr lang="en-US" sz="1700" dirty="0"/>
            </a:br>
            <a:r>
              <a:rPr lang="en-US" sz="1700" dirty="0" err="1"/>
              <a:t>Namaskarimpa</a:t>
            </a:r>
            <a:r>
              <a:rPr lang="en-US" sz="1700" dirty="0"/>
              <a:t> Randi </a:t>
            </a:r>
            <a:r>
              <a:rPr lang="en-US" sz="1700" dirty="0" err="1"/>
              <a:t>Namaskarimpa</a:t>
            </a:r>
            <a:r>
              <a:rPr lang="en-US" sz="1700" dirty="0"/>
              <a:t> Randi</a:t>
            </a:r>
            <a:br>
              <a:rPr lang="en-US" sz="1700" dirty="0"/>
            </a:br>
            <a:r>
              <a:rPr lang="en-US" sz="1700" dirty="0" err="1"/>
              <a:t>Namaskarimpa</a:t>
            </a:r>
            <a:r>
              <a:rPr lang="en-US" sz="1700" dirty="0"/>
              <a:t> Randi </a:t>
            </a:r>
            <a:r>
              <a:rPr lang="en-US" sz="1700" dirty="0" err="1"/>
              <a:t>Utsaahamutho</a:t>
            </a:r>
            <a:endParaRPr lang="en-US" sz="1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0DF18C-FE45-AF77-F488-476AF6B8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8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4857" y="425004"/>
            <a:ext cx="5306095" cy="6432996"/>
          </a:xfrm>
        </p:spPr>
        <p:txBody>
          <a:bodyPr>
            <a:noAutofit/>
          </a:bodyPr>
          <a:lstStyle/>
          <a:p>
            <a:r>
              <a:rPr lang="te-IN" dirty="0"/>
              <a:t>క్రీస్తు పుట్టెను పశుల పాకలో</a:t>
            </a:r>
            <a:br>
              <a:rPr lang="te-IN" dirty="0"/>
            </a:br>
            <a:r>
              <a:rPr lang="te-IN" dirty="0"/>
              <a:t>పాపమంతయు రూపు మాపను</a:t>
            </a:r>
            <a:br>
              <a:rPr lang="te-IN" dirty="0"/>
            </a:br>
            <a:r>
              <a:rPr lang="te-IN" dirty="0"/>
              <a:t>సర్వలోకమున్ విమోచింపను</a:t>
            </a:r>
            <a:br>
              <a:rPr lang="te-IN" dirty="0"/>
            </a:br>
            <a:r>
              <a:rPr lang="te-IN" dirty="0"/>
              <a:t>రారాజు పుడమిపై జన్మించెను</a:t>
            </a:r>
            <a:br>
              <a:rPr lang="te-IN" dirty="0"/>
            </a:br>
            <a:r>
              <a:rPr lang="te-IN" dirty="0"/>
              <a:t>సంతోషమే సమాధానమే</a:t>
            </a:r>
            <a:br>
              <a:rPr lang="te-IN" dirty="0"/>
            </a:br>
            <a:r>
              <a:rPr lang="te-IN" dirty="0"/>
              <a:t>ఆనందమే పరమానందమే </a:t>
            </a:r>
            <a:r>
              <a:rPr lang="te-IN" b="1" dirty="0"/>
              <a:t>(2)</a:t>
            </a:r>
            <a:br>
              <a:rPr lang="te-IN" dirty="0"/>
            </a:br>
            <a:r>
              <a:rPr lang="te-IN" dirty="0"/>
              <a:t>అరె గొల్లలొచ్చి జ్ఞానులొచ్చి</a:t>
            </a:r>
            <a:br>
              <a:rPr lang="te-IN" dirty="0"/>
            </a:br>
            <a:r>
              <a:rPr lang="te-IN" dirty="0"/>
              <a:t>యేసుని చూచి కానుకలిచ్చి</a:t>
            </a:r>
            <a:br>
              <a:rPr lang="te-IN" dirty="0"/>
            </a:br>
            <a:r>
              <a:rPr lang="te-IN" dirty="0"/>
              <a:t>పాటలుపాడి నాట్యములాడి పరవశించిరే</a:t>
            </a:r>
          </a:p>
          <a:p>
            <a:r>
              <a:rPr lang="te-IN" dirty="0"/>
              <a:t>పరలోక దూతాలి పాట పాడగా</a:t>
            </a:r>
            <a:br>
              <a:rPr lang="te-IN" dirty="0"/>
            </a:br>
            <a:r>
              <a:rPr lang="te-IN" dirty="0"/>
              <a:t>పామరుల హృదయాలు పరవశించగా </a:t>
            </a:r>
            <a:r>
              <a:rPr lang="te-IN" b="1" dirty="0"/>
              <a:t>(2)</a:t>
            </a:r>
            <a:br>
              <a:rPr lang="te-IN" dirty="0"/>
            </a:br>
            <a:r>
              <a:rPr lang="te-IN" dirty="0"/>
              <a:t>అజ్ఞానము అదృష్యమాయెను</a:t>
            </a:r>
            <a:br>
              <a:rPr lang="te-IN" dirty="0"/>
            </a:br>
            <a:r>
              <a:rPr lang="te-IN" dirty="0"/>
              <a:t>అంధకార బంధకములు తొలగిపోయెను </a:t>
            </a:r>
            <a:r>
              <a:rPr lang="te-IN" b="1" dirty="0"/>
              <a:t>(2)    || అరె గొల్లలొచ్చి ||</a:t>
            </a:r>
            <a:endParaRPr lang="te-IN" dirty="0"/>
          </a:p>
          <a:p>
            <a:r>
              <a:rPr lang="te-IN" dirty="0"/>
              <a:t>కరుణగల రక్షకుడు ధర కేగెను</a:t>
            </a:r>
            <a:br>
              <a:rPr lang="te-IN" dirty="0"/>
            </a:br>
            <a:r>
              <a:rPr lang="te-IN" dirty="0"/>
              <a:t>పరమును వీడి కడు దీనుడాయెను </a:t>
            </a:r>
            <a:r>
              <a:rPr lang="te-IN" b="1" dirty="0"/>
              <a:t>(2)</a:t>
            </a:r>
            <a:br>
              <a:rPr lang="te-IN" dirty="0"/>
            </a:br>
            <a:r>
              <a:rPr lang="te-IN" dirty="0"/>
              <a:t>వరముల నొసగ పరమ తండ్రి తనయుని</a:t>
            </a:r>
            <a:br>
              <a:rPr lang="te-IN" dirty="0"/>
            </a:br>
            <a:r>
              <a:rPr lang="te-IN" dirty="0"/>
              <a:t>మనకొసగెను రక్షకుని ఈ శుభవేళ </a:t>
            </a:r>
            <a:r>
              <a:rPr lang="te-IN" b="1" dirty="0"/>
              <a:t>(2)      || అరె గొల్లలొచ్చి ||</a:t>
            </a:r>
            <a:endParaRPr lang="te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D5D92-038B-432A-AADE-BC7F19BA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0952" y="283335"/>
            <a:ext cx="5306094" cy="5840569"/>
          </a:xfrm>
        </p:spPr>
        <p:txBody>
          <a:bodyPr>
            <a:noAutofit/>
          </a:bodyPr>
          <a:lstStyle/>
          <a:p>
            <a:r>
              <a:rPr lang="en-US" sz="1600" dirty="0" err="1"/>
              <a:t>Kreesthu</a:t>
            </a:r>
            <a:r>
              <a:rPr lang="en-US" sz="1600" dirty="0"/>
              <a:t> </a:t>
            </a:r>
            <a:r>
              <a:rPr lang="en-US" sz="1600" dirty="0" err="1"/>
              <a:t>Puttenu</a:t>
            </a:r>
            <a:r>
              <a:rPr lang="en-US" sz="1600" dirty="0"/>
              <a:t> </a:t>
            </a:r>
            <a:r>
              <a:rPr lang="en-US" sz="1600" dirty="0" err="1"/>
              <a:t>Pashula</a:t>
            </a:r>
            <a:r>
              <a:rPr lang="en-US" sz="1600" dirty="0"/>
              <a:t> </a:t>
            </a:r>
            <a:r>
              <a:rPr lang="en-US" sz="1600" dirty="0" err="1"/>
              <a:t>Paakalo</a:t>
            </a:r>
            <a:br>
              <a:rPr lang="en-US" sz="1600" dirty="0"/>
            </a:br>
            <a:r>
              <a:rPr lang="en-US" sz="1600" dirty="0" err="1"/>
              <a:t>Paapamanthayu</a:t>
            </a:r>
            <a:r>
              <a:rPr lang="en-US" sz="1600" dirty="0"/>
              <a:t> </a:t>
            </a:r>
            <a:r>
              <a:rPr lang="en-US" sz="1600" dirty="0" err="1"/>
              <a:t>Roopu</a:t>
            </a:r>
            <a:r>
              <a:rPr lang="en-US" sz="1600" dirty="0"/>
              <a:t> </a:t>
            </a:r>
            <a:r>
              <a:rPr lang="en-US" sz="1600" dirty="0" err="1"/>
              <a:t>Maapanu</a:t>
            </a:r>
            <a:br>
              <a:rPr lang="en-US" sz="1600" dirty="0"/>
            </a:br>
            <a:r>
              <a:rPr lang="en-US" sz="1600" dirty="0" err="1"/>
              <a:t>Sarvalokamun</a:t>
            </a:r>
            <a:r>
              <a:rPr lang="en-US" sz="1600" dirty="0"/>
              <a:t> </a:t>
            </a:r>
            <a:r>
              <a:rPr lang="en-US" sz="1600" dirty="0" err="1"/>
              <a:t>Vimochimpanu</a:t>
            </a:r>
            <a:br>
              <a:rPr lang="en-US" sz="1600" dirty="0"/>
            </a:br>
            <a:r>
              <a:rPr lang="en-US" sz="1600" dirty="0" err="1"/>
              <a:t>Raaraaju</a:t>
            </a:r>
            <a:r>
              <a:rPr lang="en-US" sz="1600" dirty="0"/>
              <a:t> </a:t>
            </a:r>
            <a:r>
              <a:rPr lang="en-US" sz="1600" dirty="0" err="1"/>
              <a:t>Pudamipai</a:t>
            </a:r>
            <a:r>
              <a:rPr lang="en-US" sz="1600" dirty="0"/>
              <a:t> </a:t>
            </a:r>
            <a:r>
              <a:rPr lang="en-US" sz="1600" dirty="0" err="1"/>
              <a:t>Janminchenu</a:t>
            </a:r>
            <a:br>
              <a:rPr lang="en-US" sz="1600" dirty="0"/>
            </a:br>
            <a:r>
              <a:rPr lang="en-US" sz="1600" dirty="0" err="1"/>
              <a:t>Santhoshame</a:t>
            </a:r>
            <a:r>
              <a:rPr lang="en-US" sz="1600" dirty="0"/>
              <a:t> </a:t>
            </a:r>
            <a:r>
              <a:rPr lang="en-US" sz="1600" dirty="0" err="1"/>
              <a:t>Samaadhaaname</a:t>
            </a:r>
            <a:br>
              <a:rPr lang="en-US" sz="1600" dirty="0"/>
            </a:br>
            <a:r>
              <a:rPr lang="en-US" sz="1600" dirty="0" err="1"/>
              <a:t>Aanandame</a:t>
            </a:r>
            <a:r>
              <a:rPr lang="en-US" sz="1600" dirty="0"/>
              <a:t> </a:t>
            </a:r>
            <a:r>
              <a:rPr lang="en-US" sz="1600" dirty="0" err="1"/>
              <a:t>Paramaanandame</a:t>
            </a:r>
            <a:r>
              <a:rPr lang="en-US" sz="1600" dirty="0"/>
              <a:t> </a:t>
            </a:r>
            <a:r>
              <a:rPr lang="en-US" sz="1600" b="1" dirty="0"/>
              <a:t>(2)</a:t>
            </a:r>
            <a:br>
              <a:rPr lang="en-US" sz="1600" dirty="0"/>
            </a:br>
            <a:r>
              <a:rPr lang="en-US" sz="1600" dirty="0" err="1"/>
              <a:t>Arey</a:t>
            </a:r>
            <a:r>
              <a:rPr lang="en-US" sz="1600" dirty="0"/>
              <a:t> </a:t>
            </a:r>
            <a:r>
              <a:rPr lang="en-US" sz="1600" dirty="0" err="1"/>
              <a:t>Gollalochchi</a:t>
            </a:r>
            <a:r>
              <a:rPr lang="en-US" sz="1600" dirty="0"/>
              <a:t> </a:t>
            </a:r>
            <a:r>
              <a:rPr lang="en-US" sz="1600" dirty="0" err="1"/>
              <a:t>Gnaanulochchi</a:t>
            </a:r>
            <a:br>
              <a:rPr lang="en-US" sz="1600" dirty="0"/>
            </a:br>
            <a:r>
              <a:rPr lang="en-US" sz="1600" dirty="0" err="1"/>
              <a:t>Yesuni</a:t>
            </a:r>
            <a:r>
              <a:rPr lang="en-US" sz="1600" dirty="0"/>
              <a:t> </a:t>
            </a:r>
            <a:r>
              <a:rPr lang="en-US" sz="1600" dirty="0" err="1"/>
              <a:t>Choochi</a:t>
            </a:r>
            <a:r>
              <a:rPr lang="en-US" sz="1600" dirty="0"/>
              <a:t> </a:t>
            </a:r>
            <a:r>
              <a:rPr lang="en-US" sz="1600" dirty="0" err="1"/>
              <a:t>Kaanukalichchi</a:t>
            </a:r>
            <a:br>
              <a:rPr lang="en-US" sz="1600" dirty="0"/>
            </a:br>
            <a:r>
              <a:rPr lang="en-US" sz="1600" dirty="0" err="1"/>
              <a:t>Paatalu</a:t>
            </a:r>
            <a:r>
              <a:rPr lang="en-US" sz="1600" dirty="0"/>
              <a:t> </a:t>
            </a:r>
            <a:r>
              <a:rPr lang="en-US" sz="1600" dirty="0" err="1"/>
              <a:t>Paadi</a:t>
            </a:r>
            <a:r>
              <a:rPr lang="en-US" sz="1600" dirty="0"/>
              <a:t> </a:t>
            </a:r>
            <a:r>
              <a:rPr lang="en-US" sz="1600" dirty="0" err="1"/>
              <a:t>Naatyamulaadi</a:t>
            </a:r>
            <a:r>
              <a:rPr lang="en-US" sz="1600" dirty="0"/>
              <a:t> </a:t>
            </a:r>
            <a:r>
              <a:rPr lang="en-US" sz="1600" dirty="0" err="1"/>
              <a:t>Paravashinchire</a:t>
            </a:r>
            <a:endParaRPr lang="en-US" sz="1600" dirty="0"/>
          </a:p>
          <a:p>
            <a:r>
              <a:rPr lang="en-US" sz="1600" dirty="0" err="1"/>
              <a:t>Paraloka</a:t>
            </a:r>
            <a:r>
              <a:rPr lang="en-US" sz="1600" dirty="0"/>
              <a:t> </a:t>
            </a:r>
            <a:r>
              <a:rPr lang="en-US" sz="1600" dirty="0" err="1"/>
              <a:t>Doothaali</a:t>
            </a:r>
            <a:r>
              <a:rPr lang="en-US" sz="1600" dirty="0"/>
              <a:t> </a:t>
            </a:r>
            <a:r>
              <a:rPr lang="en-US" sz="1600" dirty="0" err="1"/>
              <a:t>Paata</a:t>
            </a:r>
            <a:r>
              <a:rPr lang="en-US" sz="1600" dirty="0"/>
              <a:t> </a:t>
            </a:r>
            <a:r>
              <a:rPr lang="en-US" sz="1600" dirty="0" err="1"/>
              <a:t>Paadagaa</a:t>
            </a:r>
            <a:br>
              <a:rPr lang="en-US" sz="1600" dirty="0"/>
            </a:br>
            <a:r>
              <a:rPr lang="en-US" sz="1600" dirty="0" err="1"/>
              <a:t>Paamarula</a:t>
            </a:r>
            <a:r>
              <a:rPr lang="en-US" sz="1600" dirty="0"/>
              <a:t> </a:t>
            </a:r>
            <a:r>
              <a:rPr lang="en-US" sz="1600" dirty="0" err="1"/>
              <a:t>Hrudayaalu</a:t>
            </a:r>
            <a:r>
              <a:rPr lang="en-US" sz="1600" dirty="0"/>
              <a:t> </a:t>
            </a:r>
            <a:r>
              <a:rPr lang="en-US" sz="1600" dirty="0" err="1"/>
              <a:t>Paravashinchagaa</a:t>
            </a:r>
            <a:r>
              <a:rPr lang="en-US" sz="1600" b="1" dirty="0"/>
              <a:t> (2)</a:t>
            </a:r>
            <a:br>
              <a:rPr lang="en-US" sz="1600" dirty="0"/>
            </a:br>
            <a:r>
              <a:rPr lang="en-US" sz="1600" dirty="0" err="1"/>
              <a:t>Agnaanamu</a:t>
            </a:r>
            <a:r>
              <a:rPr lang="en-US" sz="1600" dirty="0"/>
              <a:t> </a:t>
            </a:r>
            <a:r>
              <a:rPr lang="en-US" sz="1600" dirty="0" err="1"/>
              <a:t>Adrushyamaayenu</a:t>
            </a:r>
            <a:br>
              <a:rPr lang="en-US" sz="1600" dirty="0"/>
            </a:br>
            <a:r>
              <a:rPr lang="en-US" sz="1600" dirty="0" err="1"/>
              <a:t>Andhakaara</a:t>
            </a:r>
            <a:r>
              <a:rPr lang="en-US" sz="1600" dirty="0"/>
              <a:t> </a:t>
            </a:r>
            <a:r>
              <a:rPr lang="en-US" sz="1600" dirty="0" err="1"/>
              <a:t>Bandhakamulu</a:t>
            </a:r>
            <a:r>
              <a:rPr lang="en-US" sz="1600" dirty="0"/>
              <a:t> </a:t>
            </a:r>
            <a:r>
              <a:rPr lang="en-US" sz="1600" dirty="0" err="1"/>
              <a:t>Tholagipoyenu</a:t>
            </a:r>
            <a:r>
              <a:rPr lang="en-US" sz="1600" dirty="0"/>
              <a:t> </a:t>
            </a:r>
            <a:r>
              <a:rPr lang="en-US" sz="1600" b="1" dirty="0"/>
              <a:t>(2)    || </a:t>
            </a:r>
            <a:r>
              <a:rPr lang="en-US" sz="1600" b="1" dirty="0" err="1"/>
              <a:t>Arey</a:t>
            </a:r>
            <a:r>
              <a:rPr lang="en-US" sz="1600" b="1" dirty="0"/>
              <a:t> </a:t>
            </a:r>
            <a:r>
              <a:rPr lang="en-US" sz="1600" b="1" dirty="0" err="1"/>
              <a:t>Gollalochchi</a:t>
            </a:r>
            <a:r>
              <a:rPr lang="en-US" sz="1600" b="1" dirty="0"/>
              <a:t> ||</a:t>
            </a:r>
            <a:endParaRPr lang="en-US" sz="1600" dirty="0"/>
          </a:p>
          <a:p>
            <a:r>
              <a:rPr lang="en-US" sz="1600" dirty="0" err="1"/>
              <a:t>Karunagala</a:t>
            </a:r>
            <a:r>
              <a:rPr lang="en-US" sz="1600" dirty="0"/>
              <a:t> </a:t>
            </a:r>
            <a:r>
              <a:rPr lang="en-US" sz="1600" dirty="0" err="1"/>
              <a:t>Rakshakudu</a:t>
            </a:r>
            <a:r>
              <a:rPr lang="en-US" sz="1600" dirty="0"/>
              <a:t> </a:t>
            </a:r>
            <a:r>
              <a:rPr lang="en-US" sz="1600" dirty="0" err="1"/>
              <a:t>Dhara</a:t>
            </a:r>
            <a:r>
              <a:rPr lang="en-US" sz="1600" dirty="0"/>
              <a:t> </a:t>
            </a:r>
            <a:r>
              <a:rPr lang="en-US" sz="1600" dirty="0" err="1"/>
              <a:t>Kegenu</a:t>
            </a:r>
            <a:br>
              <a:rPr lang="en-US" sz="1600" dirty="0"/>
            </a:br>
            <a:r>
              <a:rPr lang="en-US" sz="1600" dirty="0" err="1"/>
              <a:t>Paramunu</a:t>
            </a:r>
            <a:r>
              <a:rPr lang="en-US" sz="1600" dirty="0"/>
              <a:t> </a:t>
            </a:r>
            <a:r>
              <a:rPr lang="en-US" sz="1600" dirty="0" err="1"/>
              <a:t>Veedi</a:t>
            </a:r>
            <a:r>
              <a:rPr lang="en-US" sz="1600" dirty="0"/>
              <a:t> Kadu </a:t>
            </a:r>
            <a:r>
              <a:rPr lang="en-US" sz="1600" dirty="0" err="1"/>
              <a:t>Deenudaayenu</a:t>
            </a:r>
            <a:r>
              <a:rPr lang="en-US" sz="1600" dirty="0"/>
              <a:t> </a:t>
            </a:r>
            <a:r>
              <a:rPr lang="en-US" sz="1600" b="1" dirty="0"/>
              <a:t>(2)</a:t>
            </a:r>
            <a:br>
              <a:rPr lang="en-US" sz="1600" dirty="0"/>
            </a:br>
            <a:r>
              <a:rPr lang="en-US" sz="1600" dirty="0" err="1"/>
              <a:t>Varamula</a:t>
            </a:r>
            <a:r>
              <a:rPr lang="en-US" sz="1600" dirty="0"/>
              <a:t> </a:t>
            </a:r>
            <a:r>
              <a:rPr lang="en-US" sz="1600" dirty="0" err="1"/>
              <a:t>Nosaga</a:t>
            </a:r>
            <a:r>
              <a:rPr lang="en-US" sz="1600" dirty="0"/>
              <a:t> </a:t>
            </a:r>
            <a:r>
              <a:rPr lang="en-US" sz="1600" dirty="0" err="1"/>
              <a:t>Parama</a:t>
            </a:r>
            <a:r>
              <a:rPr lang="en-US" sz="1600" dirty="0"/>
              <a:t> </a:t>
            </a:r>
            <a:r>
              <a:rPr lang="en-US" sz="1600" dirty="0" err="1"/>
              <a:t>Thandri</a:t>
            </a:r>
            <a:r>
              <a:rPr lang="en-US" sz="1600" dirty="0"/>
              <a:t> </a:t>
            </a:r>
            <a:r>
              <a:rPr lang="en-US" sz="1600" dirty="0" err="1"/>
              <a:t>Thanayuni</a:t>
            </a:r>
            <a:br>
              <a:rPr lang="en-US" sz="1600" dirty="0"/>
            </a:br>
            <a:r>
              <a:rPr lang="en-US" sz="1600" dirty="0" err="1"/>
              <a:t>Manakosagenu</a:t>
            </a:r>
            <a:r>
              <a:rPr lang="en-US" sz="1600" dirty="0"/>
              <a:t> </a:t>
            </a:r>
            <a:r>
              <a:rPr lang="en-US" sz="1600" dirty="0" err="1"/>
              <a:t>Rakshakuni</a:t>
            </a:r>
            <a:r>
              <a:rPr lang="en-US" sz="1600" dirty="0"/>
              <a:t> </a:t>
            </a:r>
            <a:r>
              <a:rPr lang="en-US" sz="1600" dirty="0" err="1"/>
              <a:t>Ee</a:t>
            </a:r>
            <a:r>
              <a:rPr lang="en-US" sz="1600" dirty="0"/>
              <a:t> </a:t>
            </a:r>
            <a:r>
              <a:rPr lang="en-US" sz="1600" dirty="0" err="1"/>
              <a:t>Shubhavela</a:t>
            </a:r>
            <a:r>
              <a:rPr lang="en-US" sz="1600" b="1" dirty="0"/>
              <a:t> (2)    || </a:t>
            </a:r>
            <a:r>
              <a:rPr lang="en-US" sz="1600" b="1" dirty="0" err="1"/>
              <a:t>Arey</a:t>
            </a:r>
            <a:r>
              <a:rPr lang="en-US" sz="1600" b="1" dirty="0"/>
              <a:t> </a:t>
            </a:r>
            <a:r>
              <a:rPr lang="en-US" sz="1600" b="1" dirty="0" err="1"/>
              <a:t>Gollalochchi</a:t>
            </a:r>
            <a:r>
              <a:rPr lang="en-US" sz="1600" b="1" dirty="0"/>
              <a:t> ||</a:t>
            </a:r>
            <a:endParaRPr lang="en-US" sz="16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6D241-BB1B-6F12-652B-9609CB28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8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3744" y="508715"/>
            <a:ext cx="4722256" cy="5840570"/>
          </a:xfrm>
        </p:spPr>
        <p:txBody>
          <a:bodyPr>
            <a:noAutofit/>
          </a:bodyPr>
          <a:lstStyle/>
          <a:p>
            <a:r>
              <a:rPr lang="te-IN" dirty="0"/>
              <a:t>చింత లేదిక యేసు పుట్టెను</a:t>
            </a:r>
            <a:br>
              <a:rPr lang="te-IN" dirty="0"/>
            </a:br>
            <a:r>
              <a:rPr lang="te-IN" dirty="0"/>
              <a:t>వింతగను బెత్లేహమందున</a:t>
            </a:r>
            <a:br>
              <a:rPr lang="te-IN" dirty="0"/>
            </a:br>
            <a:r>
              <a:rPr lang="te-IN" dirty="0"/>
              <a:t>చెంత జేరను రండి సర్వ జనాంగమా</a:t>
            </a:r>
            <a:br>
              <a:rPr lang="te-IN" dirty="0"/>
            </a:br>
            <a:r>
              <a:rPr lang="te-IN" dirty="0"/>
              <a:t>సంతసమొందుమా </a:t>
            </a:r>
            <a:r>
              <a:rPr lang="te-IN" b="1" dirty="0"/>
              <a:t>(2)</a:t>
            </a:r>
            <a:endParaRPr lang="te-IN" dirty="0"/>
          </a:p>
          <a:p>
            <a:r>
              <a:rPr lang="te-IN" dirty="0"/>
              <a:t>దూత తెల్పెను గొల్లలకు</a:t>
            </a:r>
            <a:br>
              <a:rPr lang="te-IN" dirty="0"/>
            </a:br>
            <a:r>
              <a:rPr lang="te-IN" dirty="0"/>
              <a:t>శుభవార్త నా దివసంబు వింతగా</a:t>
            </a:r>
            <a:br>
              <a:rPr lang="te-IN" dirty="0"/>
            </a:br>
            <a:r>
              <a:rPr lang="te-IN" dirty="0"/>
              <a:t>ఖ్యాతి మీరగ వారు యేసును గాంచిరి</a:t>
            </a:r>
            <a:br>
              <a:rPr lang="te-IN" dirty="0"/>
            </a:br>
            <a:r>
              <a:rPr lang="te-IN" dirty="0"/>
              <a:t>స్తుతులొనరించిరి           </a:t>
            </a:r>
            <a:r>
              <a:rPr lang="te-IN" b="1" dirty="0"/>
              <a:t>||చింత లేదిక||</a:t>
            </a:r>
            <a:endParaRPr lang="te-IN" dirty="0"/>
          </a:p>
          <a:p>
            <a:r>
              <a:rPr lang="te-IN" dirty="0"/>
              <a:t>చుక్క గనుగొని జ్ఞానులేంతో</a:t>
            </a:r>
            <a:br>
              <a:rPr lang="te-IN" dirty="0"/>
            </a:br>
            <a:r>
              <a:rPr lang="te-IN" dirty="0"/>
              <a:t>మక్కువతో నా ప్రభుని కనుగొన</a:t>
            </a:r>
            <a:br>
              <a:rPr lang="te-IN" dirty="0"/>
            </a:br>
            <a:r>
              <a:rPr lang="te-IN" dirty="0"/>
              <a:t>చక్కగా బేత్లేహ పురమున జొచ్చిరి</a:t>
            </a:r>
            <a:br>
              <a:rPr lang="te-IN" dirty="0"/>
            </a:br>
            <a:r>
              <a:rPr lang="te-IN" dirty="0"/>
              <a:t>కానుకలిచ్చిరి          </a:t>
            </a:r>
            <a:r>
              <a:rPr lang="te-IN" b="1" dirty="0"/>
              <a:t>||చింత లేదిక||</a:t>
            </a:r>
            <a:endParaRPr lang="te-IN" dirty="0"/>
          </a:p>
          <a:p>
            <a:r>
              <a:rPr lang="te-IN" dirty="0"/>
              <a:t>కన్య గర్భమునందు పుట్టెను</a:t>
            </a:r>
            <a:br>
              <a:rPr lang="te-IN" dirty="0"/>
            </a:br>
            <a:r>
              <a:rPr lang="te-IN" dirty="0"/>
              <a:t>కరుణగల రక్షకుడు క్రీస్తుడు</a:t>
            </a:r>
            <a:br>
              <a:rPr lang="te-IN" dirty="0"/>
            </a:br>
            <a:r>
              <a:rPr lang="te-IN" dirty="0"/>
              <a:t>ధన్యులగుటకు రండి వేగమే దీనులై</a:t>
            </a:r>
            <a:br>
              <a:rPr lang="te-IN" dirty="0"/>
            </a:br>
            <a:r>
              <a:rPr lang="te-IN" dirty="0"/>
              <a:t>సర్వ మాన్యులై          </a:t>
            </a:r>
            <a:r>
              <a:rPr lang="te-IN" b="1" dirty="0"/>
              <a:t>||చింత లేదిక||</a:t>
            </a:r>
            <a:endParaRPr lang="te-IN" dirty="0"/>
          </a:p>
          <a:p>
            <a:r>
              <a:rPr lang="te-IN" dirty="0"/>
              <a:t>పాపమెల్లను పరిహరింపను</a:t>
            </a:r>
            <a:br>
              <a:rPr lang="te-IN" dirty="0"/>
            </a:br>
            <a:r>
              <a:rPr lang="te-IN" dirty="0"/>
              <a:t>పరమ రక్షకుడవతరించెను</a:t>
            </a:r>
            <a:br>
              <a:rPr lang="te-IN" dirty="0"/>
            </a:br>
            <a:r>
              <a:rPr lang="te-IN" dirty="0"/>
              <a:t>దాపు జేరిన వారికిడు గుడు భాగ్యము</a:t>
            </a:r>
            <a:br>
              <a:rPr lang="te-IN" dirty="0"/>
            </a:br>
            <a:r>
              <a:rPr lang="te-IN" dirty="0"/>
              <a:t>మోక్ష భాగ్యము       </a:t>
            </a:r>
            <a:r>
              <a:rPr lang="te-IN" b="1" dirty="0"/>
              <a:t>||చింత లేదిక||</a:t>
            </a:r>
            <a:endParaRPr lang="te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D5D92-038B-432A-AADE-BC7F19BA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118" y="508715"/>
            <a:ext cx="5306094" cy="6349285"/>
          </a:xfrm>
        </p:spPr>
        <p:txBody>
          <a:bodyPr>
            <a:noAutofit/>
          </a:bodyPr>
          <a:lstStyle/>
          <a:p>
            <a:r>
              <a:rPr lang="en-US" sz="1600" dirty="0" err="1"/>
              <a:t>Chintha</a:t>
            </a:r>
            <a:r>
              <a:rPr lang="en-US" sz="1600" dirty="0"/>
              <a:t> </a:t>
            </a:r>
            <a:r>
              <a:rPr lang="en-US" sz="1600" dirty="0" err="1"/>
              <a:t>Ledika</a:t>
            </a:r>
            <a:r>
              <a:rPr lang="en-US" sz="1600" dirty="0"/>
              <a:t> </a:t>
            </a:r>
            <a:r>
              <a:rPr lang="en-US" sz="1600" dirty="0" err="1"/>
              <a:t>Yesu</a:t>
            </a:r>
            <a:r>
              <a:rPr lang="en-US" sz="1600" dirty="0"/>
              <a:t> </a:t>
            </a:r>
            <a:r>
              <a:rPr lang="en-US" sz="1600" dirty="0" err="1"/>
              <a:t>Puttenu</a:t>
            </a:r>
            <a:br>
              <a:rPr lang="en-US" sz="1600" dirty="0"/>
            </a:br>
            <a:r>
              <a:rPr lang="en-US" sz="1600" dirty="0" err="1"/>
              <a:t>Vinthaganu</a:t>
            </a:r>
            <a:r>
              <a:rPr lang="en-US" sz="1600" dirty="0"/>
              <a:t> </a:t>
            </a:r>
            <a:r>
              <a:rPr lang="en-US" sz="1600" dirty="0" err="1"/>
              <a:t>Bethlehamanduna</a:t>
            </a:r>
            <a:br>
              <a:rPr lang="en-US" sz="1600" dirty="0"/>
            </a:br>
            <a:r>
              <a:rPr lang="en-US" sz="1600" dirty="0" err="1"/>
              <a:t>Chentha</a:t>
            </a:r>
            <a:r>
              <a:rPr lang="en-US" sz="1600" dirty="0"/>
              <a:t> </a:t>
            </a:r>
            <a:r>
              <a:rPr lang="en-US" sz="1600" dirty="0" err="1"/>
              <a:t>Jeranu</a:t>
            </a:r>
            <a:r>
              <a:rPr lang="en-US" sz="1600" dirty="0"/>
              <a:t> Randi </a:t>
            </a:r>
            <a:r>
              <a:rPr lang="en-US" sz="1600" dirty="0" err="1"/>
              <a:t>Sarva</a:t>
            </a:r>
            <a:r>
              <a:rPr lang="en-US" sz="1600" dirty="0"/>
              <a:t> </a:t>
            </a:r>
            <a:r>
              <a:rPr lang="en-US" sz="1600" dirty="0" err="1"/>
              <a:t>Janaangamaa</a:t>
            </a:r>
            <a:br>
              <a:rPr lang="en-US" sz="1600" dirty="0"/>
            </a:br>
            <a:r>
              <a:rPr lang="en-US" sz="1600" dirty="0" err="1"/>
              <a:t>Santhasamondumaa</a:t>
            </a:r>
            <a:r>
              <a:rPr lang="en-US" sz="1600" dirty="0"/>
              <a:t> </a:t>
            </a:r>
            <a:r>
              <a:rPr lang="en-US" sz="1600" b="1" dirty="0"/>
              <a:t>(2)</a:t>
            </a:r>
            <a:endParaRPr lang="en-US" sz="1600" dirty="0"/>
          </a:p>
          <a:p>
            <a:r>
              <a:rPr lang="en-US" sz="1600" dirty="0" err="1"/>
              <a:t>Dootha</a:t>
            </a:r>
            <a:r>
              <a:rPr lang="en-US" sz="1600" dirty="0"/>
              <a:t> </a:t>
            </a:r>
            <a:r>
              <a:rPr lang="en-US" sz="1600" dirty="0" err="1"/>
              <a:t>Thelpenu</a:t>
            </a:r>
            <a:r>
              <a:rPr lang="en-US" sz="1600" dirty="0"/>
              <a:t> </a:t>
            </a:r>
            <a:r>
              <a:rPr lang="en-US" sz="1600" dirty="0" err="1"/>
              <a:t>Gollalaku</a:t>
            </a:r>
            <a:br>
              <a:rPr lang="en-US" sz="1600" dirty="0"/>
            </a:br>
            <a:r>
              <a:rPr lang="en-US" sz="1600" dirty="0" err="1"/>
              <a:t>Shubhavaartha</a:t>
            </a:r>
            <a:r>
              <a:rPr lang="en-US" sz="1600" dirty="0"/>
              <a:t> </a:t>
            </a:r>
            <a:r>
              <a:rPr lang="en-US" sz="1600" dirty="0" err="1"/>
              <a:t>Naa</a:t>
            </a:r>
            <a:r>
              <a:rPr lang="en-US" sz="1600" dirty="0"/>
              <a:t> </a:t>
            </a:r>
            <a:r>
              <a:rPr lang="en-US" sz="1600" dirty="0" err="1"/>
              <a:t>Divasambu</a:t>
            </a:r>
            <a:r>
              <a:rPr lang="en-US" sz="1600" dirty="0"/>
              <a:t> </a:t>
            </a:r>
            <a:r>
              <a:rPr lang="en-US" sz="1600" dirty="0" err="1"/>
              <a:t>Vinthagaa</a:t>
            </a:r>
            <a:br>
              <a:rPr lang="en-US" sz="1600" dirty="0"/>
            </a:br>
            <a:r>
              <a:rPr lang="en-US" sz="1600" dirty="0" err="1"/>
              <a:t>Khyaathi</a:t>
            </a:r>
            <a:r>
              <a:rPr lang="en-US" sz="1600" dirty="0"/>
              <a:t> </a:t>
            </a:r>
            <a:r>
              <a:rPr lang="en-US" sz="1600" dirty="0" err="1"/>
              <a:t>Meeraga</a:t>
            </a:r>
            <a:r>
              <a:rPr lang="en-US" sz="1600" dirty="0"/>
              <a:t> </a:t>
            </a:r>
            <a:r>
              <a:rPr lang="en-US" sz="1600" dirty="0" err="1"/>
              <a:t>Vaaru</a:t>
            </a:r>
            <a:r>
              <a:rPr lang="en-US" sz="1600" dirty="0"/>
              <a:t> </a:t>
            </a:r>
            <a:r>
              <a:rPr lang="en-US" sz="1600" dirty="0" err="1"/>
              <a:t>Yesunu</a:t>
            </a:r>
            <a:r>
              <a:rPr lang="en-US" sz="1600" dirty="0"/>
              <a:t> </a:t>
            </a:r>
            <a:r>
              <a:rPr lang="en-US" sz="1600" dirty="0" err="1"/>
              <a:t>Gaanchiri</a:t>
            </a:r>
            <a:br>
              <a:rPr lang="en-US" sz="1600" dirty="0"/>
            </a:br>
            <a:r>
              <a:rPr lang="en-US" sz="1600" dirty="0" err="1"/>
              <a:t>Sthuthulonarinchiri</a:t>
            </a:r>
            <a:r>
              <a:rPr lang="en-US" sz="1600" dirty="0"/>
              <a:t>          </a:t>
            </a:r>
            <a:r>
              <a:rPr lang="en-US" sz="1600" b="1" dirty="0"/>
              <a:t>||</a:t>
            </a:r>
            <a:r>
              <a:rPr lang="en-US" sz="1600" b="1" dirty="0" err="1"/>
              <a:t>Chintha</a:t>
            </a:r>
            <a:r>
              <a:rPr lang="en-US" sz="1600" b="1" dirty="0"/>
              <a:t> </a:t>
            </a:r>
            <a:r>
              <a:rPr lang="en-US" sz="1600" b="1" dirty="0" err="1"/>
              <a:t>Ledika</a:t>
            </a:r>
            <a:r>
              <a:rPr lang="en-US" sz="1600" b="1" dirty="0"/>
              <a:t>||</a:t>
            </a:r>
            <a:endParaRPr lang="en-US" sz="1600" dirty="0"/>
          </a:p>
          <a:p>
            <a:r>
              <a:rPr lang="en-US" sz="1600" dirty="0"/>
              <a:t>Chukka </a:t>
            </a:r>
            <a:r>
              <a:rPr lang="en-US" sz="1600" dirty="0" err="1"/>
              <a:t>Ganugoni</a:t>
            </a:r>
            <a:r>
              <a:rPr lang="en-US" sz="1600" dirty="0"/>
              <a:t> </a:t>
            </a:r>
            <a:r>
              <a:rPr lang="en-US" sz="1600" dirty="0" err="1"/>
              <a:t>Gnaanulentho</a:t>
            </a:r>
            <a:br>
              <a:rPr lang="en-US" sz="1600" dirty="0"/>
            </a:br>
            <a:r>
              <a:rPr lang="en-US" sz="1600" dirty="0" err="1"/>
              <a:t>Makkuvatho</a:t>
            </a:r>
            <a:r>
              <a:rPr lang="en-US" sz="1600" dirty="0"/>
              <a:t> </a:t>
            </a:r>
            <a:r>
              <a:rPr lang="en-US" sz="1600" dirty="0" err="1"/>
              <a:t>Naa</a:t>
            </a:r>
            <a:r>
              <a:rPr lang="en-US" sz="1600" dirty="0"/>
              <a:t> </a:t>
            </a:r>
            <a:r>
              <a:rPr lang="en-US" sz="1600" dirty="0" err="1"/>
              <a:t>Prabhuni</a:t>
            </a:r>
            <a:r>
              <a:rPr lang="en-US" sz="1600" dirty="0"/>
              <a:t> </a:t>
            </a:r>
            <a:r>
              <a:rPr lang="en-US" sz="1600" dirty="0" err="1"/>
              <a:t>Kanugona</a:t>
            </a:r>
            <a:br>
              <a:rPr lang="en-US" sz="1600" dirty="0"/>
            </a:br>
            <a:r>
              <a:rPr lang="en-US" sz="1600" dirty="0" err="1"/>
              <a:t>Chakkagaa</a:t>
            </a:r>
            <a:r>
              <a:rPr lang="en-US" sz="1600" dirty="0"/>
              <a:t> </a:t>
            </a:r>
            <a:r>
              <a:rPr lang="en-US" sz="1600" dirty="0" err="1"/>
              <a:t>Bethlehe</a:t>
            </a:r>
            <a:r>
              <a:rPr lang="en-US" sz="1600" dirty="0"/>
              <a:t> </a:t>
            </a:r>
            <a:r>
              <a:rPr lang="en-US" sz="1600" dirty="0" err="1"/>
              <a:t>Puramuna</a:t>
            </a:r>
            <a:r>
              <a:rPr lang="en-US" sz="1600" dirty="0"/>
              <a:t> </a:t>
            </a:r>
            <a:r>
              <a:rPr lang="en-US" sz="1600" dirty="0" err="1"/>
              <a:t>Jochchiri</a:t>
            </a:r>
            <a:br>
              <a:rPr lang="en-US" sz="1600" dirty="0"/>
            </a:br>
            <a:r>
              <a:rPr lang="en-US" sz="1600" dirty="0" err="1"/>
              <a:t>Kaanukalichchiri</a:t>
            </a:r>
            <a:r>
              <a:rPr lang="en-US" sz="1600" dirty="0"/>
              <a:t>            </a:t>
            </a:r>
            <a:r>
              <a:rPr lang="en-US" sz="1600" b="1" dirty="0"/>
              <a:t>||</a:t>
            </a:r>
            <a:r>
              <a:rPr lang="en-US" sz="1600" b="1" dirty="0" err="1"/>
              <a:t>Chintha</a:t>
            </a:r>
            <a:r>
              <a:rPr lang="en-US" sz="1600" b="1" dirty="0"/>
              <a:t> </a:t>
            </a:r>
            <a:r>
              <a:rPr lang="en-US" sz="1600" b="1" dirty="0" err="1"/>
              <a:t>Ledika</a:t>
            </a:r>
            <a:r>
              <a:rPr lang="en-US" sz="1600" b="1" dirty="0"/>
              <a:t>||</a:t>
            </a:r>
            <a:endParaRPr lang="en-US" sz="1600" dirty="0"/>
          </a:p>
          <a:p>
            <a:r>
              <a:rPr lang="en-US" sz="1600" dirty="0" err="1"/>
              <a:t>Kanya</a:t>
            </a:r>
            <a:r>
              <a:rPr lang="en-US" sz="1600" dirty="0"/>
              <a:t> </a:t>
            </a:r>
            <a:r>
              <a:rPr lang="en-US" sz="1600" dirty="0" err="1"/>
              <a:t>Garbhamunandu</a:t>
            </a:r>
            <a:r>
              <a:rPr lang="en-US" sz="1600" dirty="0"/>
              <a:t> </a:t>
            </a:r>
            <a:r>
              <a:rPr lang="en-US" sz="1600" dirty="0" err="1"/>
              <a:t>Puttenu</a:t>
            </a:r>
            <a:br>
              <a:rPr lang="en-US" sz="1600" dirty="0"/>
            </a:br>
            <a:r>
              <a:rPr lang="en-US" sz="1600" dirty="0" err="1"/>
              <a:t>Karunagala</a:t>
            </a:r>
            <a:r>
              <a:rPr lang="en-US" sz="1600" dirty="0"/>
              <a:t> </a:t>
            </a:r>
            <a:r>
              <a:rPr lang="en-US" sz="1600" dirty="0" err="1"/>
              <a:t>Rakshakudu</a:t>
            </a:r>
            <a:r>
              <a:rPr lang="en-US" sz="1600" dirty="0"/>
              <a:t> </a:t>
            </a:r>
            <a:r>
              <a:rPr lang="en-US" sz="1600" dirty="0" err="1"/>
              <a:t>Kreesthudu</a:t>
            </a:r>
            <a:br>
              <a:rPr lang="en-US" sz="1600" dirty="0"/>
            </a:br>
            <a:r>
              <a:rPr lang="en-US" sz="1600" dirty="0" err="1"/>
              <a:t>Dhanyulagutaku</a:t>
            </a:r>
            <a:r>
              <a:rPr lang="en-US" sz="1600" dirty="0"/>
              <a:t> Randi </a:t>
            </a:r>
            <a:r>
              <a:rPr lang="en-US" sz="1600" dirty="0" err="1"/>
              <a:t>Vegame</a:t>
            </a:r>
            <a:r>
              <a:rPr lang="en-US" sz="1600" dirty="0"/>
              <a:t> </a:t>
            </a:r>
            <a:r>
              <a:rPr lang="en-US" sz="1600" dirty="0" err="1"/>
              <a:t>Deenulai</a:t>
            </a:r>
            <a:br>
              <a:rPr lang="en-US" sz="1600" dirty="0"/>
            </a:br>
            <a:r>
              <a:rPr lang="en-US" sz="1600" dirty="0" err="1"/>
              <a:t>Sarva</a:t>
            </a:r>
            <a:r>
              <a:rPr lang="en-US" sz="1600" dirty="0"/>
              <a:t> </a:t>
            </a:r>
            <a:r>
              <a:rPr lang="en-US" sz="1600" dirty="0" err="1"/>
              <a:t>Maanyulai</a:t>
            </a:r>
            <a:r>
              <a:rPr lang="en-US" sz="1600" dirty="0"/>
              <a:t>             </a:t>
            </a:r>
            <a:r>
              <a:rPr lang="en-US" sz="1600" b="1" dirty="0"/>
              <a:t>||</a:t>
            </a:r>
            <a:r>
              <a:rPr lang="en-US" sz="1600" b="1" dirty="0" err="1"/>
              <a:t>Chintha</a:t>
            </a:r>
            <a:r>
              <a:rPr lang="en-US" sz="1600" b="1" dirty="0"/>
              <a:t> </a:t>
            </a:r>
            <a:r>
              <a:rPr lang="en-US" sz="1600" b="1" dirty="0" err="1"/>
              <a:t>Ledika</a:t>
            </a:r>
            <a:r>
              <a:rPr lang="en-US" sz="1600" b="1" dirty="0"/>
              <a:t>||</a:t>
            </a:r>
            <a:endParaRPr lang="en-US" sz="1600" dirty="0"/>
          </a:p>
          <a:p>
            <a:r>
              <a:rPr lang="en-US" sz="1600" dirty="0" err="1"/>
              <a:t>Paapamellanu</a:t>
            </a:r>
            <a:r>
              <a:rPr lang="en-US" sz="1600" dirty="0"/>
              <a:t> </a:t>
            </a:r>
            <a:r>
              <a:rPr lang="en-US" sz="1600" dirty="0" err="1"/>
              <a:t>Pariharimpanu</a:t>
            </a:r>
            <a:br>
              <a:rPr lang="en-US" sz="1600" dirty="0"/>
            </a:br>
            <a:r>
              <a:rPr lang="en-US" sz="1600" dirty="0" err="1"/>
              <a:t>Parama</a:t>
            </a:r>
            <a:r>
              <a:rPr lang="en-US" sz="1600" dirty="0"/>
              <a:t> </a:t>
            </a:r>
            <a:r>
              <a:rPr lang="en-US" sz="1600" dirty="0" err="1"/>
              <a:t>Rakshakudavatharinchenu</a:t>
            </a:r>
            <a:br>
              <a:rPr lang="en-US" sz="1600" dirty="0"/>
            </a:br>
            <a:r>
              <a:rPr lang="en-US" sz="1600" dirty="0" err="1"/>
              <a:t>Daapu</a:t>
            </a:r>
            <a:r>
              <a:rPr lang="en-US" sz="1600" dirty="0"/>
              <a:t> </a:t>
            </a:r>
            <a:r>
              <a:rPr lang="en-US" sz="1600" dirty="0" err="1"/>
              <a:t>Jerina</a:t>
            </a:r>
            <a:r>
              <a:rPr lang="en-US" sz="1600" dirty="0"/>
              <a:t> </a:t>
            </a:r>
            <a:r>
              <a:rPr lang="en-US" sz="1600" dirty="0" err="1"/>
              <a:t>Vaarikidu</a:t>
            </a:r>
            <a:r>
              <a:rPr lang="en-US" sz="1600" dirty="0"/>
              <a:t> </a:t>
            </a:r>
            <a:r>
              <a:rPr lang="en-US" sz="1600" dirty="0" err="1"/>
              <a:t>Gudu</a:t>
            </a:r>
            <a:r>
              <a:rPr lang="en-US" sz="1600" dirty="0"/>
              <a:t> </a:t>
            </a:r>
            <a:r>
              <a:rPr lang="en-US" sz="1600" dirty="0" err="1"/>
              <a:t>Bhaagyamu</a:t>
            </a:r>
            <a:br>
              <a:rPr lang="en-US" sz="1600" dirty="0"/>
            </a:br>
            <a:r>
              <a:rPr lang="en-US" sz="1600" dirty="0"/>
              <a:t>Moksha </a:t>
            </a:r>
            <a:r>
              <a:rPr lang="en-US" sz="1600" dirty="0" err="1"/>
              <a:t>Bhaagyamu</a:t>
            </a:r>
            <a:r>
              <a:rPr lang="en-US" sz="1600" dirty="0"/>
              <a:t>           </a:t>
            </a:r>
            <a:r>
              <a:rPr lang="en-US" sz="1600" b="1" dirty="0"/>
              <a:t>||</a:t>
            </a:r>
            <a:r>
              <a:rPr lang="en-US" sz="1600" b="1" dirty="0" err="1"/>
              <a:t>Chintha</a:t>
            </a:r>
            <a:r>
              <a:rPr lang="en-US" sz="1600" b="1" dirty="0"/>
              <a:t> </a:t>
            </a:r>
            <a:r>
              <a:rPr lang="en-US" sz="1600" b="1" dirty="0" err="1"/>
              <a:t>Ledika</a:t>
            </a:r>
            <a:r>
              <a:rPr lang="en-US" sz="1600" b="1" dirty="0"/>
              <a:t>||</a:t>
            </a:r>
            <a:endParaRPr lang="en-US" sz="16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FC270-9BDB-D1FA-B10F-6B4687C7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7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5C8B96-3175-4911-BA1C-B6C2F2510EE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868079" y="519314"/>
            <a:ext cx="3841116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దూత పాట పాడుడి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రక్షకున్ స్తుతించుడి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ఆ ప్రభుండు పుట్టెను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బెత్లెహేము నందున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భూజనంబు కెల్లను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సౌఖ్య సంభ్రమాయెను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ఆకసంబు నందున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మ్రోగు పాట చాటుడి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దూత పాట పాడుడి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రక్షకున్ స్తుతించుడి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—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ఊర్ధ్వ లోకమందున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గొల్వగాను శుద్దులు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అంత్య కాలమందున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కన్య గర్భమందున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బుట్టినట్టి రక్షకా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ఓ ఇమ్మానుయేల్ ప్రభో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ఓ నరావతారుడా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నిన్ను నెన్న శక్యమా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దూత పాట పాడుడి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రక్షకున్ స్తుతించుడి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—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రావే నీతి సూర్యుడా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రావే దేవా పుత్రుడా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నీదు రాక వల్లను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లోక సౌఖ్య మాయెను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భూ నివాసులందరూ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మృత్యు భీతి గెల్తురు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నిన్ను నమ్ము వారికి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ఆత్మ శుద్ది కల్గును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roid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దూత పాట పాడుడి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roid Sans"/>
              </a:rPr>
              <a:t>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</a:rPr>
              <a:t> </a:t>
            </a:r>
            <a:r>
              <a:rPr kumimoji="0" lang="te-IN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uravaram"/>
                <a:cs typeface="Gautami" panose="020B0502040204020203" pitchFamily="34" charset="0"/>
              </a:rPr>
              <a:t>రక్షకున్ స్తుతించుడి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D5D92-038B-432A-AADE-BC7F19BA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6937" y="399245"/>
            <a:ext cx="5331854" cy="5834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/>
              <a:t>Dootha</a:t>
            </a:r>
            <a:r>
              <a:rPr lang="en-US" sz="1400" dirty="0"/>
              <a:t> </a:t>
            </a:r>
            <a:r>
              <a:rPr lang="en-US" sz="1400" dirty="0" err="1"/>
              <a:t>Paata</a:t>
            </a:r>
            <a:r>
              <a:rPr lang="en-US" sz="1400" dirty="0"/>
              <a:t> </a:t>
            </a:r>
            <a:r>
              <a:rPr lang="en-US" sz="1400" dirty="0" err="1"/>
              <a:t>Paadudi</a:t>
            </a:r>
            <a:r>
              <a:rPr lang="en-US" sz="1400" dirty="0"/>
              <a:t> – </a:t>
            </a:r>
            <a:r>
              <a:rPr lang="en-US" sz="1400" dirty="0" err="1"/>
              <a:t>Rakshakun</a:t>
            </a:r>
            <a:r>
              <a:rPr lang="en-US" sz="1400" dirty="0"/>
              <a:t> </a:t>
            </a:r>
            <a:r>
              <a:rPr lang="en-US" sz="1400" dirty="0" err="1"/>
              <a:t>Sthuthinchudi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Aa </a:t>
            </a:r>
            <a:r>
              <a:rPr lang="en-US" sz="1400" dirty="0" err="1"/>
              <a:t>Prabhundu</a:t>
            </a:r>
            <a:r>
              <a:rPr lang="en-US" sz="1400" dirty="0"/>
              <a:t> </a:t>
            </a:r>
            <a:r>
              <a:rPr lang="en-US" sz="1400" dirty="0" err="1"/>
              <a:t>Puttenu</a:t>
            </a:r>
            <a:r>
              <a:rPr lang="en-US" sz="1400" dirty="0"/>
              <a:t> – </a:t>
            </a:r>
            <a:r>
              <a:rPr lang="en-US" sz="1400" dirty="0" err="1"/>
              <a:t>Bethlahemu</a:t>
            </a:r>
            <a:r>
              <a:rPr lang="en-US" sz="1400" dirty="0"/>
              <a:t> </a:t>
            </a:r>
            <a:r>
              <a:rPr lang="en-US" sz="1400" dirty="0" err="1"/>
              <a:t>Nanduna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Bhoojanambu</a:t>
            </a:r>
            <a:r>
              <a:rPr lang="en-US" sz="1400" dirty="0"/>
              <a:t> </a:t>
            </a:r>
            <a:r>
              <a:rPr lang="en-US" sz="1400" dirty="0" err="1"/>
              <a:t>Kellanu</a:t>
            </a:r>
            <a:r>
              <a:rPr lang="en-US" sz="1400" dirty="0"/>
              <a:t> – </a:t>
            </a:r>
            <a:r>
              <a:rPr lang="en-US" sz="1400" dirty="0" err="1"/>
              <a:t>Soukhya</a:t>
            </a:r>
            <a:r>
              <a:rPr lang="en-US" sz="1400" dirty="0"/>
              <a:t> </a:t>
            </a:r>
            <a:r>
              <a:rPr lang="en-US" sz="1400" dirty="0" err="1"/>
              <a:t>Sambhramaayenu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Aakasambu</a:t>
            </a:r>
            <a:r>
              <a:rPr lang="en-US" sz="1400" dirty="0"/>
              <a:t> </a:t>
            </a:r>
            <a:r>
              <a:rPr lang="en-US" sz="1400" dirty="0" err="1"/>
              <a:t>Nanduna</a:t>
            </a:r>
            <a:r>
              <a:rPr lang="en-US" sz="1400" dirty="0"/>
              <a:t> – </a:t>
            </a:r>
            <a:r>
              <a:rPr lang="en-US" sz="1400" dirty="0" err="1"/>
              <a:t>Mrogu</a:t>
            </a:r>
            <a:r>
              <a:rPr lang="en-US" sz="1400" dirty="0"/>
              <a:t> </a:t>
            </a:r>
            <a:r>
              <a:rPr lang="en-US" sz="1400" dirty="0" err="1"/>
              <a:t>Paata</a:t>
            </a:r>
            <a:r>
              <a:rPr lang="en-US" sz="1400" dirty="0"/>
              <a:t> </a:t>
            </a:r>
            <a:r>
              <a:rPr lang="en-US" sz="1400" dirty="0" err="1"/>
              <a:t>Chaatudi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Dootha</a:t>
            </a:r>
            <a:r>
              <a:rPr lang="en-US" sz="1400" dirty="0"/>
              <a:t> </a:t>
            </a:r>
            <a:r>
              <a:rPr lang="en-US" sz="1400" dirty="0" err="1"/>
              <a:t>Paata</a:t>
            </a:r>
            <a:r>
              <a:rPr lang="en-US" sz="1400" dirty="0"/>
              <a:t> </a:t>
            </a:r>
            <a:r>
              <a:rPr lang="en-US" sz="1400" dirty="0" err="1"/>
              <a:t>Paadudi</a:t>
            </a:r>
            <a:r>
              <a:rPr lang="en-US" sz="1400" dirty="0"/>
              <a:t> – </a:t>
            </a:r>
            <a:r>
              <a:rPr lang="en-US" sz="1400" dirty="0" err="1"/>
              <a:t>Rakshakun</a:t>
            </a:r>
            <a:r>
              <a:rPr lang="en-US" sz="1400" dirty="0"/>
              <a:t> </a:t>
            </a:r>
            <a:r>
              <a:rPr lang="en-US" sz="1400" dirty="0" err="1"/>
              <a:t>Sthuthinchudi</a:t>
            </a: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Oordhva</a:t>
            </a:r>
            <a:r>
              <a:rPr lang="en-US" sz="1400" dirty="0"/>
              <a:t> </a:t>
            </a:r>
            <a:r>
              <a:rPr lang="en-US" sz="1400" dirty="0" err="1"/>
              <a:t>Lokamanduna</a:t>
            </a:r>
            <a:r>
              <a:rPr lang="en-US" sz="1400" dirty="0"/>
              <a:t> – </a:t>
            </a:r>
            <a:r>
              <a:rPr lang="en-US" sz="1400" dirty="0" err="1"/>
              <a:t>Golvagaanu</a:t>
            </a:r>
            <a:r>
              <a:rPr lang="en-US" sz="1400" dirty="0"/>
              <a:t> </a:t>
            </a:r>
            <a:r>
              <a:rPr lang="en-US" sz="1400" dirty="0" err="1"/>
              <a:t>Shudhdhulu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Anthya</a:t>
            </a:r>
            <a:r>
              <a:rPr lang="en-US" sz="1400" dirty="0"/>
              <a:t> </a:t>
            </a:r>
            <a:r>
              <a:rPr lang="en-US" sz="1400" dirty="0" err="1"/>
              <a:t>Kaalamanduna</a:t>
            </a:r>
            <a:r>
              <a:rPr lang="en-US" sz="1400" dirty="0"/>
              <a:t> – </a:t>
            </a:r>
            <a:r>
              <a:rPr lang="en-US" sz="1400" dirty="0" err="1"/>
              <a:t>Kanya</a:t>
            </a:r>
            <a:r>
              <a:rPr lang="en-US" sz="1400" dirty="0"/>
              <a:t> </a:t>
            </a:r>
            <a:r>
              <a:rPr lang="en-US" sz="1400" dirty="0" err="1"/>
              <a:t>Garbhamanduna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Buttinatti</a:t>
            </a:r>
            <a:r>
              <a:rPr lang="en-US" sz="1400" dirty="0"/>
              <a:t> </a:t>
            </a:r>
            <a:r>
              <a:rPr lang="en-US" sz="1400" dirty="0" err="1"/>
              <a:t>Rakshakaa</a:t>
            </a:r>
            <a:r>
              <a:rPr lang="en-US" sz="1400" dirty="0"/>
              <a:t> – O </a:t>
            </a:r>
            <a:r>
              <a:rPr lang="en-US" sz="1400" dirty="0" err="1"/>
              <a:t>Immaanuyel</a:t>
            </a:r>
            <a:r>
              <a:rPr lang="en-US" sz="1400" dirty="0"/>
              <a:t> </a:t>
            </a:r>
            <a:r>
              <a:rPr lang="en-US" sz="1400" dirty="0" err="1"/>
              <a:t>Prabho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O </a:t>
            </a:r>
            <a:r>
              <a:rPr lang="en-US" sz="1400" dirty="0" err="1"/>
              <a:t>Naraavathaarudaa</a:t>
            </a:r>
            <a:r>
              <a:rPr lang="en-US" sz="1400" dirty="0"/>
              <a:t> – </a:t>
            </a:r>
            <a:r>
              <a:rPr lang="en-US" sz="1400" dirty="0" err="1"/>
              <a:t>Ninnu</a:t>
            </a:r>
            <a:r>
              <a:rPr lang="en-US" sz="1400" dirty="0"/>
              <a:t> </a:t>
            </a:r>
            <a:r>
              <a:rPr lang="en-US" sz="1400" dirty="0" err="1"/>
              <a:t>Nenna</a:t>
            </a:r>
            <a:r>
              <a:rPr lang="en-US" sz="1400" dirty="0"/>
              <a:t> </a:t>
            </a:r>
            <a:r>
              <a:rPr lang="en-US" sz="1400" dirty="0" err="1"/>
              <a:t>Shakyamaa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Dootha</a:t>
            </a:r>
            <a:r>
              <a:rPr lang="en-US" sz="1400" dirty="0"/>
              <a:t> </a:t>
            </a:r>
            <a:r>
              <a:rPr lang="en-US" sz="1400" dirty="0" err="1"/>
              <a:t>Paata</a:t>
            </a:r>
            <a:r>
              <a:rPr lang="en-US" sz="1400" dirty="0"/>
              <a:t> </a:t>
            </a:r>
            <a:r>
              <a:rPr lang="en-US" sz="1400" dirty="0" err="1"/>
              <a:t>Paadudi</a:t>
            </a:r>
            <a:r>
              <a:rPr lang="en-US" sz="1400" dirty="0"/>
              <a:t> – </a:t>
            </a:r>
            <a:r>
              <a:rPr lang="en-US" sz="1400" dirty="0" err="1"/>
              <a:t>Rakshakun</a:t>
            </a:r>
            <a:r>
              <a:rPr lang="en-US" sz="1400" dirty="0"/>
              <a:t> </a:t>
            </a:r>
            <a:r>
              <a:rPr lang="en-US" sz="1400" dirty="0" err="1"/>
              <a:t>Sthuthinchudi</a:t>
            </a: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Raave</a:t>
            </a:r>
            <a:r>
              <a:rPr lang="en-US" sz="1400" dirty="0"/>
              <a:t> </a:t>
            </a:r>
            <a:r>
              <a:rPr lang="en-US" sz="1400" dirty="0" err="1"/>
              <a:t>Neethi</a:t>
            </a:r>
            <a:r>
              <a:rPr lang="en-US" sz="1400" dirty="0"/>
              <a:t> </a:t>
            </a:r>
            <a:r>
              <a:rPr lang="en-US" sz="1400" dirty="0" err="1"/>
              <a:t>Sooryudaa</a:t>
            </a:r>
            <a:r>
              <a:rPr lang="en-US" sz="1400" dirty="0"/>
              <a:t> – </a:t>
            </a:r>
            <a:r>
              <a:rPr lang="en-US" sz="1400" dirty="0" err="1"/>
              <a:t>Raave</a:t>
            </a:r>
            <a:r>
              <a:rPr lang="en-US" sz="1400" dirty="0"/>
              <a:t> Deva </a:t>
            </a:r>
            <a:r>
              <a:rPr lang="en-US" sz="1400" dirty="0" err="1"/>
              <a:t>Puthrudaa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Needu</a:t>
            </a:r>
            <a:r>
              <a:rPr lang="en-US" sz="1400" dirty="0"/>
              <a:t> </a:t>
            </a:r>
            <a:r>
              <a:rPr lang="en-US" sz="1400" dirty="0" err="1"/>
              <a:t>Raaka</a:t>
            </a:r>
            <a:r>
              <a:rPr lang="en-US" sz="1400" dirty="0"/>
              <a:t> </a:t>
            </a:r>
            <a:r>
              <a:rPr lang="en-US" sz="1400" dirty="0" err="1"/>
              <a:t>Vallanu</a:t>
            </a:r>
            <a:r>
              <a:rPr lang="en-US" sz="1400" dirty="0"/>
              <a:t> – </a:t>
            </a:r>
            <a:r>
              <a:rPr lang="en-US" sz="1400" dirty="0" err="1"/>
              <a:t>Loka</a:t>
            </a:r>
            <a:r>
              <a:rPr lang="en-US" sz="1400" dirty="0"/>
              <a:t> </a:t>
            </a:r>
            <a:r>
              <a:rPr lang="en-US" sz="1400" dirty="0" err="1"/>
              <a:t>Soukhya</a:t>
            </a:r>
            <a:r>
              <a:rPr lang="en-US" sz="1400" dirty="0"/>
              <a:t> </a:t>
            </a:r>
            <a:r>
              <a:rPr lang="en-US" sz="1400" dirty="0" err="1"/>
              <a:t>Maayenu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Bhoo</a:t>
            </a:r>
            <a:r>
              <a:rPr lang="en-US" sz="1400" dirty="0"/>
              <a:t> </a:t>
            </a:r>
            <a:r>
              <a:rPr lang="en-US" sz="1400" dirty="0" err="1"/>
              <a:t>Nivaasulandaru</a:t>
            </a:r>
            <a:r>
              <a:rPr lang="en-US" sz="1400" dirty="0"/>
              <a:t> – </a:t>
            </a:r>
            <a:r>
              <a:rPr lang="en-US" sz="1400" dirty="0" err="1"/>
              <a:t>Mruthyu</a:t>
            </a:r>
            <a:r>
              <a:rPr lang="en-US" sz="1400" dirty="0"/>
              <a:t> </a:t>
            </a:r>
            <a:r>
              <a:rPr lang="en-US" sz="1400" dirty="0" err="1"/>
              <a:t>Bheethi</a:t>
            </a:r>
            <a:r>
              <a:rPr lang="en-US" sz="1400" dirty="0"/>
              <a:t> </a:t>
            </a:r>
            <a:r>
              <a:rPr lang="en-US" sz="1400" dirty="0" err="1"/>
              <a:t>Gelthuru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Ninnu</a:t>
            </a:r>
            <a:r>
              <a:rPr lang="en-US" sz="1400" dirty="0"/>
              <a:t> </a:t>
            </a:r>
            <a:r>
              <a:rPr lang="en-US" sz="1400" dirty="0" err="1"/>
              <a:t>Nammu</a:t>
            </a:r>
            <a:r>
              <a:rPr lang="en-US" sz="1400" dirty="0"/>
              <a:t> </a:t>
            </a:r>
            <a:r>
              <a:rPr lang="en-US" sz="1400" dirty="0" err="1"/>
              <a:t>Vaariki</a:t>
            </a:r>
            <a:r>
              <a:rPr lang="en-US" sz="1400" dirty="0"/>
              <a:t> – </a:t>
            </a:r>
            <a:r>
              <a:rPr lang="en-US" sz="1400" dirty="0" err="1"/>
              <a:t>Aathma</a:t>
            </a:r>
            <a:r>
              <a:rPr lang="en-US" sz="1400" dirty="0"/>
              <a:t> </a:t>
            </a:r>
            <a:r>
              <a:rPr lang="en-US" sz="1400" dirty="0" err="1"/>
              <a:t>Shudhdhi</a:t>
            </a:r>
            <a:r>
              <a:rPr lang="en-US" sz="1400" dirty="0"/>
              <a:t> </a:t>
            </a:r>
            <a:r>
              <a:rPr lang="en-US" sz="1400" dirty="0" err="1"/>
              <a:t>Kalgunu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Dootha</a:t>
            </a:r>
            <a:r>
              <a:rPr lang="en-US" sz="1400" dirty="0"/>
              <a:t> </a:t>
            </a:r>
            <a:r>
              <a:rPr lang="en-US" sz="1400" dirty="0" err="1"/>
              <a:t>Paata</a:t>
            </a:r>
            <a:r>
              <a:rPr lang="en-US" sz="1400" dirty="0"/>
              <a:t> </a:t>
            </a:r>
            <a:r>
              <a:rPr lang="en-US" sz="1400" dirty="0" err="1"/>
              <a:t>Paadudi</a:t>
            </a:r>
            <a:r>
              <a:rPr lang="en-US" sz="1400" dirty="0"/>
              <a:t> – </a:t>
            </a:r>
            <a:r>
              <a:rPr lang="en-US" sz="1400" dirty="0" err="1"/>
              <a:t>Rakshakun</a:t>
            </a:r>
            <a:r>
              <a:rPr lang="en-US" sz="1400" dirty="0"/>
              <a:t> </a:t>
            </a:r>
            <a:r>
              <a:rPr lang="en-US" sz="1400" dirty="0" err="1"/>
              <a:t>Sthuthinchudi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83923-1592-9C52-CD09-B63DFA1B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92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4909" y="1221347"/>
            <a:ext cx="4944929" cy="6048777"/>
          </a:xfrm>
        </p:spPr>
        <p:txBody>
          <a:bodyPr>
            <a:noAutofit/>
          </a:bodyPr>
          <a:lstStyle/>
          <a:p>
            <a:r>
              <a:rPr lang="te-IN" dirty="0"/>
              <a:t>రక్షకుండుదయించినాడట – మన కొరకు పరమ</a:t>
            </a:r>
            <a:br>
              <a:rPr lang="te-IN" dirty="0"/>
            </a:br>
            <a:r>
              <a:rPr lang="te-IN" dirty="0"/>
              <a:t>రక్షకుండుదయించినాడట</a:t>
            </a:r>
            <a:br>
              <a:rPr lang="te-IN" dirty="0"/>
            </a:br>
            <a:r>
              <a:rPr lang="te-IN" dirty="0"/>
              <a:t>రక్షకుండుదయించినాడు – రారే గొల్ల బోయలార</a:t>
            </a:r>
            <a:br>
              <a:rPr lang="te-IN" dirty="0"/>
            </a:br>
            <a:r>
              <a:rPr lang="te-IN" dirty="0"/>
              <a:t>తక్షనమున బోయి మన ని – రీక్షణ ఫల మొందెదము </a:t>
            </a:r>
            <a:r>
              <a:rPr lang="te-IN" b="1" dirty="0"/>
              <a:t>||రక్షకుండు||</a:t>
            </a:r>
            <a:endParaRPr lang="te-IN" dirty="0"/>
          </a:p>
          <a:p>
            <a:r>
              <a:rPr lang="te-IN" dirty="0"/>
              <a:t>దావీదు వంశమందు ధన్యుడు జన్మించినాడు</a:t>
            </a:r>
            <a:r>
              <a:rPr lang="te-IN" b="1" dirty="0"/>
              <a:t> (2)</a:t>
            </a:r>
            <a:br>
              <a:rPr lang="te-IN" dirty="0"/>
            </a:br>
            <a:r>
              <a:rPr lang="te-IN" dirty="0"/>
              <a:t>దేవుడగు యెహోవా మన – దిక్కు దేరి చూచినాడు </a:t>
            </a:r>
            <a:r>
              <a:rPr lang="te-IN" b="1" dirty="0"/>
              <a:t>||రక్షకుండు||</a:t>
            </a:r>
            <a:endParaRPr lang="te-IN" dirty="0"/>
          </a:p>
          <a:p>
            <a:r>
              <a:rPr lang="te-IN" dirty="0"/>
              <a:t>గగనము నుండి డిగ్గి – ఘనుడు గాబ్రియేలు దూత</a:t>
            </a:r>
            <a:r>
              <a:rPr lang="te-IN" b="1" dirty="0"/>
              <a:t> (2)</a:t>
            </a:r>
            <a:br>
              <a:rPr lang="te-IN" dirty="0"/>
            </a:br>
            <a:r>
              <a:rPr lang="te-IN" dirty="0"/>
              <a:t>తగినట్టు చెప్పే వారికి – మిగుల సంతోష వార్త </a:t>
            </a:r>
            <a:r>
              <a:rPr lang="te-IN" b="1" dirty="0"/>
              <a:t>||రక్షకుండు||</a:t>
            </a:r>
            <a:endParaRPr lang="te-IN" dirty="0"/>
          </a:p>
          <a:p>
            <a:r>
              <a:rPr lang="te-IN" dirty="0"/>
              <a:t>వర్తమానము జెప్పి దూత – వైభవమున పోవుచున్నాడు </a:t>
            </a:r>
            <a:r>
              <a:rPr lang="te-IN" b="1" dirty="0"/>
              <a:t>(2)</a:t>
            </a:r>
            <a:br>
              <a:rPr lang="te-IN" dirty="0"/>
            </a:br>
            <a:r>
              <a:rPr lang="te-IN" dirty="0"/>
              <a:t>కర్తను జూచిన వెనుక – కాంతుము విశ్రమం బప్పుడు </a:t>
            </a:r>
            <a:r>
              <a:rPr lang="te-IN" b="1" dirty="0"/>
              <a:t>||రక్షకుండు||</a:t>
            </a:r>
            <a:endParaRPr lang="te-IN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D5D92-038B-432A-AADE-BC7F19BA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163" y="631065"/>
            <a:ext cx="5331854" cy="5834129"/>
          </a:xfrm>
        </p:spPr>
        <p:txBody>
          <a:bodyPr>
            <a:noAutofit/>
          </a:bodyPr>
          <a:lstStyle/>
          <a:p>
            <a:r>
              <a:rPr lang="en-US" sz="1600" dirty="0" err="1"/>
              <a:t>Rakshakundudayinchinaadata</a:t>
            </a:r>
            <a:r>
              <a:rPr lang="en-US" sz="1600" dirty="0"/>
              <a:t> – Mana </a:t>
            </a:r>
            <a:r>
              <a:rPr lang="en-US" sz="1600" dirty="0" err="1"/>
              <a:t>Koraku</a:t>
            </a:r>
            <a:r>
              <a:rPr lang="en-US" sz="1600" dirty="0"/>
              <a:t> </a:t>
            </a:r>
            <a:r>
              <a:rPr lang="en-US" sz="1600" dirty="0" err="1"/>
              <a:t>Parama</a:t>
            </a:r>
            <a:br>
              <a:rPr lang="en-US" sz="1600" dirty="0"/>
            </a:br>
            <a:r>
              <a:rPr lang="en-US" sz="1600" dirty="0" err="1"/>
              <a:t>Rakshakundudayinchinaadata</a:t>
            </a:r>
            <a:br>
              <a:rPr lang="en-US" sz="1600" dirty="0"/>
            </a:br>
            <a:r>
              <a:rPr lang="en-US" sz="1600" dirty="0" err="1"/>
              <a:t>Rakshakundudayinchinaadu</a:t>
            </a:r>
            <a:r>
              <a:rPr lang="en-US" sz="1600" dirty="0"/>
              <a:t> – </a:t>
            </a:r>
            <a:r>
              <a:rPr lang="en-US" sz="1600" dirty="0" err="1"/>
              <a:t>Raare</a:t>
            </a:r>
            <a:r>
              <a:rPr lang="en-US" sz="1600" dirty="0"/>
              <a:t> </a:t>
            </a:r>
            <a:r>
              <a:rPr lang="en-US" sz="1600" dirty="0" err="1"/>
              <a:t>Golla</a:t>
            </a:r>
            <a:r>
              <a:rPr lang="en-US" sz="1600" dirty="0"/>
              <a:t> </a:t>
            </a:r>
            <a:r>
              <a:rPr lang="en-US" sz="1600" dirty="0" err="1"/>
              <a:t>Boyalaara</a:t>
            </a:r>
            <a:br>
              <a:rPr lang="en-US" sz="1600" dirty="0"/>
            </a:br>
            <a:r>
              <a:rPr lang="en-US" sz="1600" dirty="0" err="1"/>
              <a:t>Thakshanamuna</a:t>
            </a:r>
            <a:r>
              <a:rPr lang="en-US" sz="1600" dirty="0"/>
              <a:t> </a:t>
            </a:r>
            <a:r>
              <a:rPr lang="en-US" sz="1600" dirty="0" err="1"/>
              <a:t>Boyi</a:t>
            </a:r>
            <a:r>
              <a:rPr lang="en-US" sz="1600" dirty="0"/>
              <a:t> Mana Ni</a:t>
            </a:r>
            <a:br>
              <a:rPr lang="en-US" sz="1600" dirty="0"/>
            </a:br>
            <a:r>
              <a:rPr lang="en-US" sz="1600" dirty="0" err="1"/>
              <a:t>Reekshana</a:t>
            </a:r>
            <a:r>
              <a:rPr lang="en-US" sz="1600" dirty="0"/>
              <a:t> </a:t>
            </a:r>
            <a:r>
              <a:rPr lang="en-US" sz="1600" dirty="0" err="1"/>
              <a:t>Phala</a:t>
            </a:r>
            <a:r>
              <a:rPr lang="en-US" sz="1600" dirty="0"/>
              <a:t> </a:t>
            </a:r>
            <a:r>
              <a:rPr lang="en-US" sz="1600" dirty="0" err="1"/>
              <a:t>Mondedamu</a:t>
            </a:r>
            <a:r>
              <a:rPr lang="en-US" sz="1600" dirty="0"/>
              <a:t>        </a:t>
            </a:r>
            <a:r>
              <a:rPr lang="en-US" sz="1600" b="1" dirty="0"/>
              <a:t>||</a:t>
            </a:r>
            <a:r>
              <a:rPr lang="en-US" sz="1600" b="1" dirty="0" err="1"/>
              <a:t>Rakshakundu</a:t>
            </a:r>
            <a:r>
              <a:rPr lang="en-US" sz="1600" b="1" dirty="0"/>
              <a:t>||</a:t>
            </a:r>
            <a:endParaRPr lang="en-US" sz="1600" dirty="0"/>
          </a:p>
          <a:p>
            <a:r>
              <a:rPr lang="en-US" sz="1600" dirty="0" err="1"/>
              <a:t>Daaveedu</a:t>
            </a:r>
            <a:r>
              <a:rPr lang="en-US" sz="1600" dirty="0"/>
              <a:t> </a:t>
            </a:r>
            <a:r>
              <a:rPr lang="en-US" sz="1600" dirty="0" err="1"/>
              <a:t>Vamshamandu</a:t>
            </a:r>
            <a:r>
              <a:rPr lang="en-US" sz="1600" dirty="0"/>
              <a:t> </a:t>
            </a:r>
            <a:r>
              <a:rPr lang="en-US" sz="1600" dirty="0" err="1"/>
              <a:t>Dhanyudu</a:t>
            </a:r>
            <a:r>
              <a:rPr lang="en-US" sz="1600" dirty="0"/>
              <a:t> </a:t>
            </a:r>
            <a:r>
              <a:rPr lang="en-US" sz="1600" dirty="0" err="1"/>
              <a:t>Janminchinaadu</a:t>
            </a:r>
            <a:r>
              <a:rPr lang="en-US" sz="1600" dirty="0"/>
              <a:t> </a:t>
            </a:r>
            <a:r>
              <a:rPr lang="en-US" sz="1600" b="1" dirty="0"/>
              <a:t>(2)</a:t>
            </a:r>
            <a:br>
              <a:rPr lang="en-US" sz="1600" dirty="0"/>
            </a:br>
            <a:r>
              <a:rPr lang="en-US" sz="1600" dirty="0" err="1"/>
              <a:t>Devudagu</a:t>
            </a:r>
            <a:r>
              <a:rPr lang="en-US" sz="1600" dirty="0"/>
              <a:t> </a:t>
            </a:r>
            <a:r>
              <a:rPr lang="en-US" sz="1600" dirty="0" err="1"/>
              <a:t>Yehovaa</a:t>
            </a:r>
            <a:r>
              <a:rPr lang="en-US" sz="1600" dirty="0"/>
              <a:t> Mana</a:t>
            </a:r>
            <a:br>
              <a:rPr lang="en-US" sz="1600" dirty="0"/>
            </a:br>
            <a:r>
              <a:rPr lang="en-US" sz="1600" dirty="0" err="1"/>
              <a:t>Dikku</a:t>
            </a:r>
            <a:r>
              <a:rPr lang="en-US" sz="1600" dirty="0"/>
              <a:t> Deri </a:t>
            </a:r>
            <a:r>
              <a:rPr lang="en-US" sz="1600" dirty="0" err="1"/>
              <a:t>Choochinaadu</a:t>
            </a:r>
            <a:r>
              <a:rPr lang="en-US" sz="1600" dirty="0"/>
              <a:t>         </a:t>
            </a:r>
            <a:r>
              <a:rPr lang="en-US" sz="1600" b="1" dirty="0"/>
              <a:t>||</a:t>
            </a:r>
            <a:r>
              <a:rPr lang="en-US" sz="1600" b="1" dirty="0" err="1"/>
              <a:t>Rakshakundu</a:t>
            </a:r>
            <a:r>
              <a:rPr lang="en-US" sz="1600" b="1" dirty="0"/>
              <a:t>||</a:t>
            </a:r>
            <a:endParaRPr lang="en-US" sz="1600" dirty="0"/>
          </a:p>
          <a:p>
            <a:r>
              <a:rPr lang="en-US" sz="1600" dirty="0" err="1"/>
              <a:t>Gaganamu</a:t>
            </a:r>
            <a:r>
              <a:rPr lang="en-US" sz="1600" dirty="0"/>
              <a:t> </a:t>
            </a:r>
            <a:r>
              <a:rPr lang="en-US" sz="1600" dirty="0" err="1"/>
              <a:t>Nundi</a:t>
            </a:r>
            <a:r>
              <a:rPr lang="en-US" sz="1600" dirty="0"/>
              <a:t> </a:t>
            </a:r>
            <a:r>
              <a:rPr lang="en-US" sz="1600" dirty="0" err="1"/>
              <a:t>Diggi</a:t>
            </a:r>
            <a:r>
              <a:rPr lang="en-US" sz="1600" dirty="0"/>
              <a:t> – </a:t>
            </a:r>
            <a:r>
              <a:rPr lang="en-US" sz="1600" dirty="0" err="1"/>
              <a:t>Ghanudu</a:t>
            </a:r>
            <a:r>
              <a:rPr lang="en-US" sz="1600" dirty="0"/>
              <a:t> </a:t>
            </a:r>
            <a:r>
              <a:rPr lang="en-US" sz="1600" dirty="0" err="1"/>
              <a:t>Gaabriyelu</a:t>
            </a:r>
            <a:r>
              <a:rPr lang="en-US" sz="1600" dirty="0"/>
              <a:t> </a:t>
            </a:r>
            <a:r>
              <a:rPr lang="en-US" sz="1600" dirty="0" err="1"/>
              <a:t>Dootha</a:t>
            </a:r>
            <a:r>
              <a:rPr lang="en-US" sz="1600" b="1" dirty="0"/>
              <a:t> (2)</a:t>
            </a:r>
            <a:br>
              <a:rPr lang="en-US" sz="1600" dirty="0"/>
            </a:br>
            <a:r>
              <a:rPr lang="en-US" sz="1600" dirty="0" err="1"/>
              <a:t>Thaginattu</a:t>
            </a:r>
            <a:r>
              <a:rPr lang="en-US" sz="1600" dirty="0"/>
              <a:t> </a:t>
            </a:r>
            <a:r>
              <a:rPr lang="en-US" sz="1600" dirty="0" err="1"/>
              <a:t>Cheppe</a:t>
            </a:r>
            <a:r>
              <a:rPr lang="en-US" sz="1600" dirty="0"/>
              <a:t> </a:t>
            </a:r>
            <a:r>
              <a:rPr lang="en-US" sz="1600" dirty="0" err="1"/>
              <a:t>Vaariki</a:t>
            </a:r>
            <a:br>
              <a:rPr lang="en-US" sz="1600" dirty="0"/>
            </a:br>
            <a:r>
              <a:rPr lang="en-US" sz="1600" dirty="0" err="1"/>
              <a:t>Migula</a:t>
            </a:r>
            <a:r>
              <a:rPr lang="en-US" sz="1600" dirty="0"/>
              <a:t> </a:t>
            </a:r>
            <a:r>
              <a:rPr lang="en-US" sz="1600" dirty="0" err="1"/>
              <a:t>Santhosha</a:t>
            </a:r>
            <a:r>
              <a:rPr lang="en-US" sz="1600" dirty="0"/>
              <a:t> </a:t>
            </a:r>
            <a:r>
              <a:rPr lang="en-US" sz="1600" dirty="0" err="1"/>
              <a:t>Vaartha</a:t>
            </a:r>
            <a:r>
              <a:rPr lang="en-US" sz="1600" dirty="0"/>
              <a:t>       </a:t>
            </a:r>
            <a:r>
              <a:rPr lang="en-US" sz="1600" b="1" dirty="0"/>
              <a:t>||</a:t>
            </a:r>
            <a:r>
              <a:rPr lang="en-US" sz="1600" b="1" dirty="0" err="1"/>
              <a:t>Rakshakundu</a:t>
            </a:r>
            <a:r>
              <a:rPr lang="en-US" sz="1600" b="1" dirty="0"/>
              <a:t>||</a:t>
            </a:r>
            <a:endParaRPr lang="en-US" sz="1600" dirty="0"/>
          </a:p>
          <a:p>
            <a:r>
              <a:rPr lang="en-US" sz="1600" dirty="0" err="1"/>
              <a:t>Varthamaanamu</a:t>
            </a:r>
            <a:r>
              <a:rPr lang="en-US" sz="1600" dirty="0"/>
              <a:t> </a:t>
            </a:r>
            <a:r>
              <a:rPr lang="en-US" sz="1600" dirty="0" err="1"/>
              <a:t>Jeppi</a:t>
            </a:r>
            <a:r>
              <a:rPr lang="en-US" sz="1600" dirty="0"/>
              <a:t> </a:t>
            </a:r>
            <a:r>
              <a:rPr lang="en-US" sz="1600" dirty="0" err="1"/>
              <a:t>Dootha</a:t>
            </a:r>
            <a:r>
              <a:rPr lang="en-US" sz="1600" dirty="0"/>
              <a:t> – </a:t>
            </a:r>
            <a:r>
              <a:rPr lang="en-US" sz="1600" dirty="0" err="1"/>
              <a:t>Vaibhavamuna</a:t>
            </a:r>
            <a:r>
              <a:rPr lang="en-US" sz="1600" dirty="0"/>
              <a:t> </a:t>
            </a:r>
            <a:r>
              <a:rPr lang="en-US" sz="1600" dirty="0" err="1"/>
              <a:t>Povuchunnaadu</a:t>
            </a:r>
            <a:r>
              <a:rPr lang="en-US" sz="1600" dirty="0"/>
              <a:t> </a:t>
            </a:r>
            <a:r>
              <a:rPr lang="en-US" sz="1600" b="1" dirty="0"/>
              <a:t>(2)</a:t>
            </a:r>
            <a:br>
              <a:rPr lang="en-US" sz="1600" dirty="0"/>
            </a:br>
            <a:r>
              <a:rPr lang="en-US" sz="1600" dirty="0" err="1"/>
              <a:t>Karthanu</a:t>
            </a:r>
            <a:r>
              <a:rPr lang="en-US" sz="1600" dirty="0"/>
              <a:t> </a:t>
            </a:r>
            <a:r>
              <a:rPr lang="en-US" sz="1600" dirty="0" err="1"/>
              <a:t>Joochina</a:t>
            </a:r>
            <a:r>
              <a:rPr lang="en-US" sz="1600" dirty="0"/>
              <a:t> </a:t>
            </a:r>
            <a:r>
              <a:rPr lang="en-US" sz="1600" dirty="0" err="1"/>
              <a:t>Venuka</a:t>
            </a:r>
            <a:br>
              <a:rPr lang="en-US" sz="1600" dirty="0"/>
            </a:br>
            <a:r>
              <a:rPr lang="en-US" sz="1600" dirty="0" err="1"/>
              <a:t>Kaanthumu</a:t>
            </a:r>
            <a:r>
              <a:rPr lang="en-US" sz="1600" dirty="0"/>
              <a:t> </a:t>
            </a:r>
            <a:r>
              <a:rPr lang="en-US" sz="1600" dirty="0" err="1"/>
              <a:t>Vishramam</a:t>
            </a:r>
            <a:r>
              <a:rPr lang="en-US" sz="1600" dirty="0"/>
              <a:t> </a:t>
            </a:r>
            <a:r>
              <a:rPr lang="en-US" sz="1600" dirty="0" err="1"/>
              <a:t>Bappudu</a:t>
            </a:r>
            <a:r>
              <a:rPr lang="en-US" sz="1600" dirty="0"/>
              <a:t>         </a:t>
            </a:r>
            <a:r>
              <a:rPr lang="en-US" sz="1600" b="1" dirty="0"/>
              <a:t>||</a:t>
            </a:r>
            <a:r>
              <a:rPr lang="en-US" sz="1600" b="1" dirty="0" err="1"/>
              <a:t>Rakshakundu</a:t>
            </a:r>
            <a:r>
              <a:rPr lang="en-US" sz="1600" b="1" dirty="0"/>
              <a:t>||</a:t>
            </a:r>
            <a:endParaRPr lang="en-US" sz="160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6B719-9853-93FD-2AE7-F1547726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3904" y="405685"/>
            <a:ext cx="9878096" cy="645231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dirty="0"/>
              <a:t>Angels we have heard on high</a:t>
            </a:r>
          </a:p>
          <a:p>
            <a:pPr marL="0" indent="0">
              <a:buNone/>
            </a:pPr>
            <a:r>
              <a:rPr lang="en-US" dirty="0"/>
              <a:t>Sweetly singing o'er the plains,</a:t>
            </a:r>
          </a:p>
          <a:p>
            <a:pPr marL="0" indent="0">
              <a:buNone/>
            </a:pPr>
            <a:r>
              <a:rPr lang="en-US" dirty="0"/>
              <a:t>And the mountains in reply</a:t>
            </a:r>
          </a:p>
          <a:p>
            <a:pPr marL="0" indent="0">
              <a:buNone/>
            </a:pPr>
            <a:r>
              <a:rPr lang="en-US" dirty="0"/>
              <a:t>Echoing their joyous strains.</a:t>
            </a:r>
          </a:p>
          <a:p>
            <a:pPr marL="0" indent="0">
              <a:buNone/>
            </a:pPr>
            <a:r>
              <a:rPr lang="en-US" dirty="0"/>
              <a:t>Gloria, in excelsis Deo!</a:t>
            </a:r>
          </a:p>
          <a:p>
            <a:pPr marL="0" indent="0">
              <a:buNone/>
            </a:pPr>
            <a:r>
              <a:rPr lang="en-US" dirty="0"/>
              <a:t>Gloria, in excelsis Deo!</a:t>
            </a:r>
          </a:p>
          <a:p>
            <a:pPr marL="0" indent="0">
              <a:buNone/>
            </a:pPr>
            <a:br>
              <a:rPr lang="en-US" sz="1600" dirty="0"/>
            </a:br>
            <a:br>
              <a:rPr lang="en-US" sz="1600" dirty="0"/>
            </a:br>
            <a:r>
              <a:rPr lang="en-US" dirty="0"/>
              <a:t>Shepherds, why this jubilee?</a:t>
            </a:r>
          </a:p>
          <a:p>
            <a:pPr marL="0" indent="0">
              <a:buNone/>
            </a:pPr>
            <a:r>
              <a:rPr lang="en-US" dirty="0"/>
              <a:t>Why your joyous strains prolong?</a:t>
            </a:r>
          </a:p>
          <a:p>
            <a:pPr marL="0" indent="0">
              <a:buNone/>
            </a:pPr>
            <a:r>
              <a:rPr lang="en-US" dirty="0"/>
              <a:t>What the gladsome tidings be</a:t>
            </a:r>
          </a:p>
          <a:p>
            <a:pPr marL="0" indent="0">
              <a:buNone/>
            </a:pPr>
            <a:r>
              <a:rPr lang="en-US" dirty="0"/>
              <a:t>Which inspire your heavenly song?</a:t>
            </a:r>
          </a:p>
          <a:p>
            <a:pPr marL="0" indent="0">
              <a:buNone/>
            </a:pPr>
            <a:r>
              <a:rPr lang="en-US" dirty="0"/>
              <a:t>Gloria, in excelsis Deo!</a:t>
            </a:r>
          </a:p>
          <a:p>
            <a:pPr marL="0" indent="0">
              <a:buNone/>
            </a:pPr>
            <a:r>
              <a:rPr lang="en-US" dirty="0"/>
              <a:t>Gloria, in excelsis Deo!</a:t>
            </a:r>
          </a:p>
          <a:p>
            <a:pPr marL="0" indent="0">
              <a:buNone/>
            </a:pPr>
            <a:br>
              <a:rPr lang="en-US" sz="1600" dirty="0"/>
            </a:br>
            <a:br>
              <a:rPr lang="en-US" sz="1600"/>
            </a:br>
            <a:endParaRPr lang="en-US" sz="1600"/>
          </a:p>
          <a:p>
            <a:pPr marL="0" indent="0">
              <a:buNone/>
            </a:pPr>
            <a:r>
              <a:rPr lang="en-US"/>
              <a:t>Come </a:t>
            </a:r>
            <a:r>
              <a:rPr lang="en-US" dirty="0"/>
              <a:t>to Bethlehem and see</a:t>
            </a:r>
          </a:p>
          <a:p>
            <a:pPr marL="0" indent="0">
              <a:buNone/>
            </a:pPr>
            <a:r>
              <a:rPr lang="en-US" dirty="0"/>
              <a:t>Him whose birth the angels sing;</a:t>
            </a:r>
          </a:p>
          <a:p>
            <a:pPr marL="0" indent="0">
              <a:buNone/>
            </a:pPr>
            <a:r>
              <a:rPr lang="en-US" dirty="0"/>
              <a:t>Come, adore on bended knee,</a:t>
            </a:r>
          </a:p>
          <a:p>
            <a:pPr marL="0" indent="0">
              <a:buNone/>
            </a:pPr>
            <a:r>
              <a:rPr lang="en-US" dirty="0"/>
              <a:t>Christ the Lord, the newborn King.</a:t>
            </a:r>
          </a:p>
          <a:p>
            <a:pPr marL="0" indent="0">
              <a:buNone/>
            </a:pPr>
            <a:r>
              <a:rPr lang="en-US" dirty="0"/>
              <a:t>Gloria, in excelsis Deo!</a:t>
            </a:r>
          </a:p>
          <a:p>
            <a:pPr marL="0" indent="0">
              <a:buNone/>
            </a:pPr>
            <a:r>
              <a:rPr lang="en-US" dirty="0"/>
              <a:t>Gloria, in excelsis Deo!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8C53B-9DA7-5E99-7949-A1B0476E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06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580" y="1365161"/>
            <a:ext cx="5306095" cy="6484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రాజులకు</a:t>
            </a:r>
            <a:r>
              <a:rPr lang="en-US" dirty="0"/>
              <a:t> </a:t>
            </a:r>
            <a:r>
              <a:rPr lang="en-US" dirty="0" err="1"/>
              <a:t>రాజు</a:t>
            </a:r>
            <a:r>
              <a:rPr lang="en-US" dirty="0"/>
              <a:t> </a:t>
            </a:r>
            <a:r>
              <a:rPr lang="en-US" dirty="0" err="1"/>
              <a:t>పుట్టేనయ్య</a:t>
            </a:r>
            <a:r>
              <a:rPr lang="en-US" dirty="0"/>
              <a:t> (2)  </a:t>
            </a:r>
          </a:p>
          <a:p>
            <a:pPr marL="0" indent="0">
              <a:buNone/>
            </a:pPr>
            <a:r>
              <a:rPr lang="en-US" dirty="0" err="1"/>
              <a:t>రారే</a:t>
            </a:r>
            <a:r>
              <a:rPr lang="en-US" dirty="0"/>
              <a:t> </a:t>
            </a:r>
            <a:r>
              <a:rPr lang="en-US" dirty="0" err="1"/>
              <a:t>చూడా</a:t>
            </a:r>
            <a:r>
              <a:rPr lang="en-US" dirty="0"/>
              <a:t> </a:t>
            </a:r>
            <a:r>
              <a:rPr lang="en-US" dirty="0" err="1"/>
              <a:t>మనమెల్లుదామన్నయ్య</a:t>
            </a:r>
            <a:r>
              <a:rPr lang="en-US" dirty="0"/>
              <a:t> (2)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యూదాయనే</a:t>
            </a:r>
            <a:r>
              <a:rPr lang="en-US" dirty="0"/>
              <a:t> </a:t>
            </a:r>
            <a:r>
              <a:rPr lang="en-US" dirty="0" err="1"/>
              <a:t>దేశమందన్నయ్య</a:t>
            </a:r>
            <a:r>
              <a:rPr lang="en-US" dirty="0"/>
              <a:t> (2)</a:t>
            </a:r>
          </a:p>
          <a:p>
            <a:pPr marL="0" indent="0">
              <a:buNone/>
            </a:pPr>
            <a:r>
              <a:rPr lang="en-US" dirty="0" err="1"/>
              <a:t>యూదులకు</a:t>
            </a:r>
            <a:r>
              <a:rPr lang="en-US" dirty="0"/>
              <a:t> </a:t>
            </a:r>
            <a:r>
              <a:rPr lang="en-US" dirty="0" err="1"/>
              <a:t>గొప్ప</a:t>
            </a:r>
            <a:r>
              <a:rPr lang="en-US" dirty="0"/>
              <a:t> </a:t>
            </a:r>
            <a:r>
              <a:rPr lang="en-US" dirty="0" err="1"/>
              <a:t>రాజు</a:t>
            </a:r>
            <a:r>
              <a:rPr lang="en-US" dirty="0"/>
              <a:t> </a:t>
            </a:r>
            <a:r>
              <a:rPr lang="en-US" dirty="0" err="1"/>
              <a:t>పుట్టేనయ్య</a:t>
            </a:r>
            <a:r>
              <a:rPr lang="en-US" dirty="0"/>
              <a:t> (2)</a:t>
            </a:r>
          </a:p>
          <a:p>
            <a:pPr marL="0" indent="0">
              <a:buNone/>
            </a:pPr>
            <a:r>
              <a:rPr lang="en-US" dirty="0"/>
              <a:t>2.  </a:t>
            </a:r>
            <a:r>
              <a:rPr lang="en-US" dirty="0" err="1"/>
              <a:t>పశువుల</a:t>
            </a:r>
            <a:r>
              <a:rPr lang="en-US" dirty="0"/>
              <a:t> </a:t>
            </a:r>
            <a:r>
              <a:rPr lang="en-US" dirty="0" err="1"/>
              <a:t>పాకలోనన్నయ్య</a:t>
            </a:r>
            <a:r>
              <a:rPr lang="en-US" dirty="0"/>
              <a:t> (2) </a:t>
            </a:r>
          </a:p>
          <a:p>
            <a:pPr marL="0" indent="0">
              <a:buNone/>
            </a:pPr>
            <a:r>
              <a:rPr lang="en-US" dirty="0" err="1"/>
              <a:t>శిశువు</a:t>
            </a:r>
            <a:r>
              <a:rPr lang="en-US" dirty="0"/>
              <a:t> </a:t>
            </a:r>
            <a:r>
              <a:rPr lang="en-US" dirty="0" err="1"/>
              <a:t>పుట్టే</a:t>
            </a:r>
            <a:r>
              <a:rPr lang="en-US" dirty="0"/>
              <a:t> </a:t>
            </a:r>
            <a:r>
              <a:rPr lang="en-US" dirty="0" err="1"/>
              <a:t>చూడ</a:t>
            </a:r>
            <a:r>
              <a:rPr lang="en-US" dirty="0"/>
              <a:t> </a:t>
            </a:r>
            <a:r>
              <a:rPr lang="en-US" dirty="0" err="1"/>
              <a:t>రండన్నయ్య</a:t>
            </a:r>
            <a:r>
              <a:rPr lang="en-US" dirty="0"/>
              <a:t> (2)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తారన్</a:t>
            </a:r>
            <a:r>
              <a:rPr lang="en-US" dirty="0"/>
              <a:t> </a:t>
            </a:r>
            <a:r>
              <a:rPr lang="en-US" dirty="0" err="1"/>
              <a:t>జూచి</a:t>
            </a:r>
            <a:r>
              <a:rPr lang="en-US" dirty="0"/>
              <a:t> </a:t>
            </a:r>
            <a:r>
              <a:rPr lang="en-US" dirty="0" err="1"/>
              <a:t>తూర్పు</a:t>
            </a:r>
            <a:r>
              <a:rPr lang="en-US" dirty="0"/>
              <a:t> </a:t>
            </a:r>
            <a:r>
              <a:rPr lang="en-US" dirty="0" err="1"/>
              <a:t>జ్ఞానులన్నయ్య</a:t>
            </a:r>
            <a:r>
              <a:rPr lang="en-US" dirty="0"/>
              <a:t> (2)</a:t>
            </a:r>
          </a:p>
          <a:p>
            <a:pPr marL="0" indent="0">
              <a:buNone/>
            </a:pPr>
            <a:r>
              <a:rPr lang="en-US" dirty="0" err="1"/>
              <a:t>తరలీనరే</a:t>
            </a:r>
            <a:r>
              <a:rPr lang="en-US" dirty="0"/>
              <a:t> </a:t>
            </a:r>
            <a:r>
              <a:rPr lang="en-US" dirty="0" err="1"/>
              <a:t>బేత్లెహేమన్నయ్య</a:t>
            </a:r>
            <a:r>
              <a:rPr lang="en-US" dirty="0"/>
              <a:t> (2)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బంగారము</a:t>
            </a:r>
            <a:r>
              <a:rPr lang="en-US" dirty="0"/>
              <a:t> </a:t>
            </a:r>
            <a:r>
              <a:rPr lang="en-US" dirty="0" err="1"/>
              <a:t>సాంబ్రాణి</a:t>
            </a:r>
            <a:r>
              <a:rPr lang="en-US" dirty="0"/>
              <a:t> </a:t>
            </a:r>
            <a:r>
              <a:rPr lang="en-US" dirty="0" err="1"/>
              <a:t>బోలమన్నయ్య</a:t>
            </a:r>
            <a:r>
              <a:rPr lang="en-US" dirty="0"/>
              <a:t> (2)</a:t>
            </a:r>
          </a:p>
          <a:p>
            <a:pPr marL="0" indent="0">
              <a:buNone/>
            </a:pPr>
            <a:r>
              <a:rPr lang="en-US" dirty="0" err="1"/>
              <a:t>బాగుగాను</a:t>
            </a:r>
            <a:r>
              <a:rPr lang="en-US" dirty="0"/>
              <a:t> </a:t>
            </a:r>
            <a:r>
              <a:rPr lang="en-US" dirty="0" err="1"/>
              <a:t>యేసు</a:t>
            </a:r>
            <a:r>
              <a:rPr lang="en-US" dirty="0"/>
              <a:t> </a:t>
            </a:r>
            <a:r>
              <a:rPr lang="en-US" dirty="0" err="1"/>
              <a:t>కిచ్చిరన్నయ్య</a:t>
            </a:r>
            <a:r>
              <a:rPr lang="en-US" dirty="0"/>
              <a:t> (2)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A8463E-32AC-454B-995A-63B0E1999EC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756400" y="1365161"/>
            <a:ext cx="4873129" cy="4462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Rajulaku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Raju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Puttenayya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(2)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Raare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Chuda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Manamelluda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Mannayya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(2)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444444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1.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Yudayane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Deshamandannaya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(2)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Yudulaku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Goppa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Raaju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Puttenayya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(2)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444444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2.Pashuvula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Paakalonannayya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(2)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Shishuvu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Putte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Chuda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Randannayya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(2)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444444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3.Taaran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Juchi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Turpu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Gnanulannayya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(2)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Taralinare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Bethlehemannayya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(2)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444444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4.Bangaramu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Sambranu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Bolamannayya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(2)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Baaguganu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Yesu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Kichirannayya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(2)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C549CB-A776-7795-BB36-41A8A44D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06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3021" y="523740"/>
            <a:ext cx="4944929" cy="604877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వింతైన తారక వెలిసింది గగనాన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యేసయ్య జన్మస్థలము చూపించు కార్యాన 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జ్ఞానులకే తప్పలేదు ఆ తార అనుసరణ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దైవమే పంపెనని గ్రహియించు హృదయాన (2)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te-IN" sz="1600" dirty="0"/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మనమంతా జగమంతా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తారవలె క్రీస్తును చాటుదాం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హ్యాప్పీ క్రిస్మస్ మెర్రి క్రిస్మస్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వి విష్ యు హ్యాప్పీ క్రిస్మస్</a:t>
            </a:r>
          </a:p>
          <a:p>
            <a:pPr marL="0" indent="0">
              <a:spcBef>
                <a:spcPts val="0"/>
              </a:spcBef>
              <a:buNone/>
            </a:pPr>
            <a:endParaRPr lang="te-IN" sz="1600" dirty="0"/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ఆకాశమంతా ఆ దూతలంతా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గొంతెత్తి స్తుతి పాడగా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సర్వోన్నతమైన స్థలములలోన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దేవునికే నిత్య మహిమ 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భయముతో భ్రమలతో ఉన్న గొర్రెల కాపరులన్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ముదముతో కలిసిరి జనన వార్త చాటిరి     </a:t>
            </a:r>
            <a:r>
              <a:rPr lang="en-US" sz="1600" dirty="0"/>
              <a:t>||</a:t>
            </a:r>
            <a:r>
              <a:rPr lang="te-IN" sz="1600" dirty="0"/>
              <a:t>మనమంతా</a:t>
            </a:r>
            <a:r>
              <a:rPr lang="en-US" sz="1600" dirty="0"/>
              <a:t>||</a:t>
            </a:r>
            <a:endParaRPr lang="te-IN" sz="1600" dirty="0"/>
          </a:p>
          <a:p>
            <a:pPr marL="0" indent="0">
              <a:spcBef>
                <a:spcPts val="0"/>
              </a:spcBef>
              <a:buNone/>
            </a:pPr>
            <a:endParaRPr lang="te-IN" sz="1600" dirty="0"/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ఆ తూర్పు జ్ఞానులు ఆ గొర్రెల కాపరులు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యేసయ్యను దర్శించిరి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ఎంతో విలువైన కానుకలను అర్పించి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రారాజును పూజించిరి 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హేరోదుకు పుర జనులకు శుభవార్త చాటిరి</a:t>
            </a:r>
          </a:p>
          <a:p>
            <a:pPr marL="0" indent="0">
              <a:spcBef>
                <a:spcPts val="0"/>
              </a:spcBef>
              <a:buNone/>
            </a:pPr>
            <a:r>
              <a:rPr lang="te-IN" sz="1600" dirty="0"/>
              <a:t>అవనిలో వీరును దూతలై నిలిచిరి       </a:t>
            </a:r>
            <a:r>
              <a:rPr lang="en-US" sz="1600" dirty="0"/>
              <a:t>   </a:t>
            </a:r>
            <a:r>
              <a:rPr lang="te-IN" sz="1600" dirty="0"/>
              <a:t> </a:t>
            </a:r>
            <a:r>
              <a:rPr lang="en-US" sz="1600" dirty="0"/>
              <a:t>||</a:t>
            </a:r>
            <a:r>
              <a:rPr lang="te-IN" sz="1600" dirty="0"/>
              <a:t>మనమంతా</a:t>
            </a:r>
            <a:r>
              <a:rPr lang="en-US" sz="1600" dirty="0"/>
              <a:t>||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D5D92-038B-432A-AADE-BC7F19BA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163" y="631065"/>
            <a:ext cx="5331854" cy="5834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 err="1"/>
              <a:t>Vintaina</a:t>
            </a:r>
            <a:r>
              <a:rPr lang="en-US" sz="1050" dirty="0"/>
              <a:t> </a:t>
            </a:r>
            <a:r>
              <a:rPr lang="en-US" sz="1050" dirty="0" err="1"/>
              <a:t>taaraka</a:t>
            </a:r>
            <a:r>
              <a:rPr lang="en-US" sz="1050" dirty="0"/>
              <a:t>..</a:t>
            </a:r>
            <a:r>
              <a:rPr lang="en-US" sz="1050" dirty="0" err="1"/>
              <a:t>velisindi</a:t>
            </a:r>
            <a:r>
              <a:rPr lang="en-US" sz="1050" dirty="0"/>
              <a:t> </a:t>
            </a:r>
            <a:r>
              <a:rPr lang="en-US" sz="1050" dirty="0" err="1"/>
              <a:t>gaganaana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Yesayya</a:t>
            </a:r>
            <a:r>
              <a:rPr lang="en-US" sz="1050" dirty="0"/>
              <a:t> </a:t>
            </a:r>
            <a:r>
              <a:rPr lang="en-US" sz="1050" dirty="0" err="1"/>
              <a:t>janma</a:t>
            </a:r>
            <a:r>
              <a:rPr lang="en-US" sz="1050" dirty="0"/>
              <a:t> </a:t>
            </a:r>
            <a:r>
              <a:rPr lang="en-US" sz="1050" dirty="0" err="1"/>
              <a:t>sthalamu</a:t>
            </a:r>
            <a:r>
              <a:rPr lang="en-US" sz="1050" dirty="0"/>
              <a:t> </a:t>
            </a:r>
            <a:r>
              <a:rPr lang="en-US" sz="1050" dirty="0" err="1"/>
              <a:t>Choopinchu</a:t>
            </a:r>
            <a:r>
              <a:rPr lang="en-US" sz="1050" dirty="0"/>
              <a:t> </a:t>
            </a:r>
            <a:r>
              <a:rPr lang="en-US" sz="1050" dirty="0" err="1"/>
              <a:t>kaaryaana</a:t>
            </a:r>
            <a:r>
              <a:rPr lang="en-US" sz="1050" dirty="0"/>
              <a:t> (2)</a:t>
            </a:r>
          </a:p>
          <a:p>
            <a:pPr marL="0" indent="0">
              <a:buNone/>
            </a:pPr>
            <a:r>
              <a:rPr lang="en-US" sz="1050" dirty="0" err="1"/>
              <a:t>Gnanulake</a:t>
            </a:r>
            <a:r>
              <a:rPr lang="en-US" sz="1050" dirty="0"/>
              <a:t> </a:t>
            </a:r>
            <a:r>
              <a:rPr lang="en-US" sz="1050" dirty="0" err="1"/>
              <a:t>tappaledhu</a:t>
            </a:r>
            <a:r>
              <a:rPr lang="en-US" sz="1050" dirty="0"/>
              <a:t> aa </a:t>
            </a:r>
            <a:r>
              <a:rPr lang="en-US" sz="1050" dirty="0" err="1"/>
              <a:t>taara</a:t>
            </a:r>
            <a:r>
              <a:rPr lang="en-US" sz="1050" dirty="0"/>
              <a:t> </a:t>
            </a:r>
            <a:r>
              <a:rPr lang="en-US" sz="1050" dirty="0" err="1"/>
              <a:t>anusarana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Daivame</a:t>
            </a:r>
            <a:r>
              <a:rPr lang="en-US" sz="1050" dirty="0"/>
              <a:t> </a:t>
            </a:r>
            <a:r>
              <a:rPr lang="en-US" sz="1050" dirty="0" err="1"/>
              <a:t>pampenani</a:t>
            </a:r>
            <a:r>
              <a:rPr lang="en-US" sz="1050" dirty="0"/>
              <a:t> </a:t>
            </a:r>
            <a:r>
              <a:rPr lang="en-US" sz="1050" dirty="0" err="1"/>
              <a:t>grahiyinchu</a:t>
            </a:r>
            <a:r>
              <a:rPr lang="en-US" sz="1050" dirty="0"/>
              <a:t> </a:t>
            </a:r>
            <a:r>
              <a:rPr lang="en-US" sz="1050" dirty="0" err="1"/>
              <a:t>hrudaayana</a:t>
            </a:r>
            <a:r>
              <a:rPr lang="en-US" sz="1050" dirty="0"/>
              <a:t> (2)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Manamantha</a:t>
            </a:r>
            <a:r>
              <a:rPr lang="en-US" sz="1050" dirty="0"/>
              <a:t>..</a:t>
            </a:r>
            <a:r>
              <a:rPr lang="en-US" sz="1050" dirty="0" err="1"/>
              <a:t>jagamanthaa</a:t>
            </a:r>
            <a:r>
              <a:rPr lang="en-US" sz="1050" dirty="0"/>
              <a:t>..</a:t>
            </a:r>
          </a:p>
          <a:p>
            <a:pPr marL="0" indent="0">
              <a:buNone/>
            </a:pPr>
            <a:r>
              <a:rPr lang="en-US" sz="1050" dirty="0" err="1"/>
              <a:t>Taara</a:t>
            </a:r>
            <a:r>
              <a:rPr lang="en-US" sz="1050" dirty="0"/>
              <a:t> vale </a:t>
            </a:r>
            <a:r>
              <a:rPr lang="en-US" sz="1050" dirty="0" err="1"/>
              <a:t>kreesthunu</a:t>
            </a:r>
            <a:r>
              <a:rPr lang="en-US" sz="1050" dirty="0"/>
              <a:t> </a:t>
            </a:r>
            <a:r>
              <a:rPr lang="en-US" sz="1050" dirty="0" err="1"/>
              <a:t>chaatudhaam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Happy Christmas… Merry Christmas….</a:t>
            </a:r>
          </a:p>
          <a:p>
            <a:pPr marL="0" indent="0">
              <a:buNone/>
            </a:pPr>
            <a:r>
              <a:rPr lang="en-US" sz="1050" dirty="0"/>
              <a:t>We wish you happy Christmas….</a:t>
            </a:r>
          </a:p>
          <a:p>
            <a:pPr marL="0" indent="0">
              <a:buNone/>
            </a:pPr>
            <a:r>
              <a:rPr lang="en-US" sz="1050" dirty="0"/>
              <a:t> 1.	</a:t>
            </a:r>
            <a:r>
              <a:rPr lang="en-US" sz="1050" dirty="0" err="1"/>
              <a:t>Aakaashamantha</a:t>
            </a:r>
            <a:r>
              <a:rPr lang="en-US" sz="1050" dirty="0"/>
              <a:t>..aa </a:t>
            </a:r>
            <a:r>
              <a:rPr lang="en-US" sz="1050" dirty="0" err="1"/>
              <a:t>doothalantha</a:t>
            </a:r>
            <a:r>
              <a:rPr lang="en-US" sz="1050" dirty="0"/>
              <a:t>..</a:t>
            </a:r>
          </a:p>
          <a:p>
            <a:pPr marL="0" indent="0">
              <a:buNone/>
            </a:pPr>
            <a:r>
              <a:rPr lang="en-US" sz="1050" dirty="0" err="1"/>
              <a:t>Gonthethi</a:t>
            </a:r>
            <a:r>
              <a:rPr lang="en-US" sz="1050" dirty="0"/>
              <a:t> </a:t>
            </a:r>
            <a:r>
              <a:rPr lang="en-US" sz="1050" dirty="0" err="1"/>
              <a:t>stuthi</a:t>
            </a:r>
            <a:r>
              <a:rPr lang="en-US" sz="1050" dirty="0"/>
              <a:t> </a:t>
            </a:r>
            <a:r>
              <a:rPr lang="en-US" sz="1050" dirty="0" err="1"/>
              <a:t>paadagaa</a:t>
            </a:r>
            <a:r>
              <a:rPr lang="en-US" sz="1050" dirty="0"/>
              <a:t>..aa..</a:t>
            </a:r>
          </a:p>
          <a:p>
            <a:pPr marL="0" indent="0">
              <a:buNone/>
            </a:pPr>
            <a:r>
              <a:rPr lang="en-US" sz="1050" dirty="0" err="1"/>
              <a:t>Sarvonnathamaina</a:t>
            </a:r>
            <a:r>
              <a:rPr lang="en-US" sz="1050" dirty="0"/>
              <a:t>.. </a:t>
            </a:r>
            <a:r>
              <a:rPr lang="en-US" sz="1050" dirty="0" err="1"/>
              <a:t>sthalamulalona</a:t>
            </a: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en-US" sz="1050" dirty="0" err="1"/>
              <a:t>Devunike</a:t>
            </a:r>
            <a:r>
              <a:rPr lang="en-US" sz="1050" dirty="0"/>
              <a:t> </a:t>
            </a:r>
            <a:r>
              <a:rPr lang="en-US" sz="1050" dirty="0" err="1"/>
              <a:t>nithya</a:t>
            </a:r>
            <a:r>
              <a:rPr lang="en-US" sz="1050" dirty="0"/>
              <a:t> </a:t>
            </a:r>
            <a:r>
              <a:rPr lang="en-US" sz="1050" dirty="0" err="1"/>
              <a:t>mahima</a:t>
            </a:r>
            <a:r>
              <a:rPr lang="en-US" sz="1050" dirty="0"/>
              <a:t> (2)</a:t>
            </a:r>
          </a:p>
          <a:p>
            <a:pPr marL="0" indent="0">
              <a:buNone/>
            </a:pPr>
            <a:r>
              <a:rPr lang="en-US" sz="1050" dirty="0" err="1"/>
              <a:t>Bhayamutho</a:t>
            </a:r>
            <a:r>
              <a:rPr lang="en-US" sz="1050" dirty="0"/>
              <a:t>.. </a:t>
            </a:r>
            <a:r>
              <a:rPr lang="en-US" sz="1050" dirty="0" err="1"/>
              <a:t>bramalatho</a:t>
            </a:r>
            <a:r>
              <a:rPr lang="en-US" sz="1050" dirty="0"/>
              <a:t> Unna </a:t>
            </a:r>
            <a:r>
              <a:rPr lang="en-US" sz="1050" dirty="0" err="1"/>
              <a:t>gorrela</a:t>
            </a:r>
            <a:r>
              <a:rPr lang="en-US" sz="1050" dirty="0"/>
              <a:t> </a:t>
            </a:r>
            <a:r>
              <a:rPr lang="en-US" sz="1050" dirty="0" err="1"/>
              <a:t>kaaparulan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Mudhamutho</a:t>
            </a:r>
            <a:r>
              <a:rPr lang="en-US" sz="1050" dirty="0"/>
              <a:t>.. </a:t>
            </a:r>
            <a:r>
              <a:rPr lang="en-US" sz="1050" dirty="0" err="1"/>
              <a:t>kalisiri</a:t>
            </a:r>
            <a:r>
              <a:rPr lang="en-US" sz="1050" dirty="0"/>
              <a:t> </a:t>
            </a:r>
            <a:r>
              <a:rPr lang="en-US" sz="1050" dirty="0" err="1"/>
              <a:t>Janana</a:t>
            </a:r>
            <a:r>
              <a:rPr lang="en-US" sz="1050" dirty="0"/>
              <a:t> </a:t>
            </a:r>
            <a:r>
              <a:rPr lang="en-US" sz="1050" dirty="0" err="1"/>
              <a:t>vaartha</a:t>
            </a:r>
            <a:r>
              <a:rPr lang="en-US" sz="1050" dirty="0"/>
              <a:t> </a:t>
            </a:r>
            <a:r>
              <a:rPr lang="en-US" sz="1050" dirty="0" err="1"/>
              <a:t>chaatiri</a:t>
            </a:r>
            <a:r>
              <a:rPr lang="en-US" sz="1050" dirty="0"/>
              <a:t>.. (2)      ||</a:t>
            </a:r>
            <a:r>
              <a:rPr lang="en-US" sz="1050" dirty="0" err="1"/>
              <a:t>Manamantha</a:t>
            </a:r>
            <a:r>
              <a:rPr lang="en-US" sz="1050" dirty="0"/>
              <a:t>||</a:t>
            </a:r>
          </a:p>
          <a:p>
            <a:pPr marL="0" indent="0">
              <a:buNone/>
            </a:pPr>
            <a:r>
              <a:rPr lang="en-US" sz="1050" dirty="0"/>
              <a:t>2.	Aa </a:t>
            </a:r>
            <a:r>
              <a:rPr lang="en-US" sz="1050" dirty="0" err="1"/>
              <a:t>toorpu</a:t>
            </a:r>
            <a:r>
              <a:rPr lang="en-US" sz="1050" dirty="0"/>
              <a:t> </a:t>
            </a:r>
            <a:r>
              <a:rPr lang="en-US" sz="1050" dirty="0" err="1"/>
              <a:t>gnanulu</a:t>
            </a:r>
            <a:r>
              <a:rPr lang="en-US" sz="1050" dirty="0"/>
              <a:t>-Aa </a:t>
            </a:r>
            <a:r>
              <a:rPr lang="en-US" sz="1050" dirty="0" err="1"/>
              <a:t>gorrela</a:t>
            </a:r>
            <a:r>
              <a:rPr lang="en-US" sz="1050" dirty="0"/>
              <a:t> </a:t>
            </a:r>
            <a:r>
              <a:rPr lang="en-US" sz="1050" dirty="0" err="1"/>
              <a:t>kaaparulu</a:t>
            </a:r>
            <a:r>
              <a:rPr lang="en-US" sz="1050" dirty="0"/>
              <a:t>.. </a:t>
            </a:r>
          </a:p>
          <a:p>
            <a:pPr marL="0" indent="0">
              <a:buNone/>
            </a:pPr>
            <a:r>
              <a:rPr lang="en-US" sz="1050" dirty="0" err="1"/>
              <a:t>Yesayyanu</a:t>
            </a:r>
            <a:r>
              <a:rPr lang="en-US" sz="1050" dirty="0"/>
              <a:t> </a:t>
            </a:r>
            <a:r>
              <a:rPr lang="en-US" sz="1050" dirty="0" err="1"/>
              <a:t>darshinchiri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Entho</a:t>
            </a:r>
            <a:r>
              <a:rPr lang="en-US" sz="1050" dirty="0"/>
              <a:t> </a:t>
            </a:r>
            <a:r>
              <a:rPr lang="en-US" sz="1050" dirty="0" err="1"/>
              <a:t>viluvaina</a:t>
            </a:r>
            <a:r>
              <a:rPr lang="en-US" sz="1050" dirty="0"/>
              <a:t> ..</a:t>
            </a:r>
            <a:r>
              <a:rPr lang="en-US" sz="1050" dirty="0" err="1"/>
              <a:t>Kaanukalanu</a:t>
            </a:r>
            <a:r>
              <a:rPr lang="en-US" sz="1050" dirty="0"/>
              <a:t> </a:t>
            </a:r>
            <a:r>
              <a:rPr lang="en-US" sz="1050" dirty="0" err="1"/>
              <a:t>arpinchi</a:t>
            </a:r>
            <a:r>
              <a:rPr lang="en-US" sz="1050" dirty="0"/>
              <a:t> 	</a:t>
            </a:r>
          </a:p>
          <a:p>
            <a:pPr marL="0" indent="0">
              <a:buNone/>
            </a:pPr>
            <a:r>
              <a:rPr lang="en-US" sz="1050" dirty="0" err="1"/>
              <a:t>Raaraajunu</a:t>
            </a:r>
            <a:r>
              <a:rPr lang="en-US" sz="1050" dirty="0"/>
              <a:t> </a:t>
            </a:r>
            <a:r>
              <a:rPr lang="en-US" sz="1050" dirty="0" err="1"/>
              <a:t>poojinchiri</a:t>
            </a:r>
            <a:r>
              <a:rPr lang="en-US" sz="1050" dirty="0"/>
              <a:t> (2)</a:t>
            </a:r>
          </a:p>
          <a:p>
            <a:pPr marL="0" indent="0">
              <a:buNone/>
            </a:pPr>
            <a:r>
              <a:rPr lang="en-US" sz="1050" dirty="0" err="1"/>
              <a:t>Heroduku</a:t>
            </a:r>
            <a:r>
              <a:rPr lang="en-US" sz="1050" dirty="0"/>
              <a:t>..</a:t>
            </a:r>
            <a:r>
              <a:rPr lang="en-US" sz="1050" dirty="0" err="1"/>
              <a:t>pura</a:t>
            </a:r>
            <a:r>
              <a:rPr lang="en-US" sz="1050" dirty="0"/>
              <a:t> </a:t>
            </a:r>
            <a:r>
              <a:rPr lang="en-US" sz="1050" dirty="0" err="1"/>
              <a:t>janulaku</a:t>
            </a:r>
            <a:r>
              <a:rPr lang="en-US" sz="1050" dirty="0"/>
              <a:t> </a:t>
            </a:r>
            <a:r>
              <a:rPr lang="en-US" sz="1050" dirty="0" err="1"/>
              <a:t>Shubhavaartha</a:t>
            </a:r>
            <a:r>
              <a:rPr lang="en-US" sz="1050" dirty="0"/>
              <a:t> </a:t>
            </a:r>
            <a:r>
              <a:rPr lang="en-US" sz="1050" dirty="0" err="1"/>
              <a:t>chaatiri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Avanilo</a:t>
            </a:r>
            <a:r>
              <a:rPr lang="en-US" sz="1050" dirty="0"/>
              <a:t> </a:t>
            </a:r>
            <a:r>
              <a:rPr lang="en-US" sz="1050" dirty="0" err="1"/>
              <a:t>veerunu</a:t>
            </a:r>
            <a:r>
              <a:rPr lang="en-US" sz="1050" dirty="0"/>
              <a:t> </a:t>
            </a:r>
            <a:r>
              <a:rPr lang="en-US" sz="1050" dirty="0" err="1"/>
              <a:t>doothalai</a:t>
            </a:r>
            <a:r>
              <a:rPr lang="en-US" sz="1050" dirty="0"/>
              <a:t> </a:t>
            </a:r>
            <a:r>
              <a:rPr lang="en-US" sz="1050" dirty="0" err="1"/>
              <a:t>nilichiri</a:t>
            </a:r>
            <a:r>
              <a:rPr lang="en-US" sz="1050" dirty="0"/>
              <a:t>             ||</a:t>
            </a:r>
            <a:r>
              <a:rPr lang="en-US" sz="1050" dirty="0" err="1"/>
              <a:t>Manamantha</a:t>
            </a:r>
            <a:r>
              <a:rPr lang="en-US" sz="1050" dirty="0"/>
              <a:t>||</a:t>
            </a:r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D65BE-A462-12D4-1F25-D6FFC4A7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18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4510" y="1151898"/>
            <a:ext cx="4184800" cy="3489549"/>
          </a:xfrm>
        </p:spPr>
        <p:txBody>
          <a:bodyPr>
            <a:noAutofit/>
          </a:bodyPr>
          <a:lstStyle/>
          <a:p>
            <a:pPr fontAlgn="base"/>
            <a:r>
              <a:rPr lang="te-IN" dirty="0"/>
              <a:t>శ్రీ యేసుండు జన్మించే రేయిలో</a:t>
            </a:r>
            <a:br>
              <a:rPr lang="te-IN" dirty="0"/>
            </a:br>
            <a:r>
              <a:rPr lang="te-IN" dirty="0"/>
              <a:t>నేడు పాయక బెత్లెహేము ఊరిలో</a:t>
            </a:r>
          </a:p>
          <a:p>
            <a:pPr fontAlgn="base"/>
            <a:r>
              <a:rPr lang="te-IN" dirty="0"/>
              <a:t>ఆ కన్నియ మరియమ్మ గర్భమందున</a:t>
            </a:r>
            <a:br>
              <a:rPr lang="te-IN" dirty="0"/>
            </a:br>
            <a:r>
              <a:rPr lang="te-IN" dirty="0"/>
              <a:t>ఇమ్మానుయేలనెడి నామమందున </a:t>
            </a:r>
          </a:p>
          <a:p>
            <a:pPr fontAlgn="base"/>
            <a:r>
              <a:rPr lang="te-IN" dirty="0"/>
              <a:t>సత్రమందున పశువులశాల యందున</a:t>
            </a:r>
            <a:br>
              <a:rPr lang="te-IN" dirty="0"/>
            </a:br>
            <a:r>
              <a:rPr lang="te-IN" dirty="0"/>
              <a:t>దేవపుత్రుండు మనుజుండాయెనందునా</a:t>
            </a:r>
          </a:p>
          <a:p>
            <a:pPr fontAlgn="base"/>
            <a:r>
              <a:rPr lang="te-IN" dirty="0"/>
              <a:t>మన కొరకొక్క శిశువు పుట్టెను</a:t>
            </a:r>
            <a:br>
              <a:rPr lang="te-IN" dirty="0"/>
            </a:br>
            <a:r>
              <a:rPr lang="te-IN" dirty="0"/>
              <a:t>ధరను మన దోషములబోగొట్టెను</a:t>
            </a:r>
          </a:p>
          <a:p>
            <a:pPr fontAlgn="base"/>
            <a:r>
              <a:rPr lang="te-IN" dirty="0"/>
              <a:t>అక్షయుండగు యేసు పుట్టెను</a:t>
            </a:r>
            <a:br>
              <a:rPr lang="te-IN" dirty="0"/>
            </a:br>
            <a:r>
              <a:rPr lang="te-IN" dirty="0"/>
              <a:t>మనకు రక్షణంబు సిద్ధపరచెను   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D5D92-038B-432A-AADE-BC7F19BA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2011" y="1023871"/>
            <a:ext cx="5331854" cy="5834129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Sri </a:t>
            </a:r>
            <a:r>
              <a:rPr lang="en-US" dirty="0" err="1"/>
              <a:t>Yesundu</a:t>
            </a:r>
            <a:r>
              <a:rPr lang="en-US" dirty="0"/>
              <a:t> </a:t>
            </a:r>
            <a:r>
              <a:rPr lang="en-US" dirty="0" err="1"/>
              <a:t>Janminche</a:t>
            </a:r>
            <a:r>
              <a:rPr lang="en-US" dirty="0"/>
              <a:t> </a:t>
            </a:r>
            <a:r>
              <a:rPr lang="en-US" dirty="0" err="1"/>
              <a:t>Reyilo</a:t>
            </a:r>
            <a:r>
              <a:rPr lang="en-US" dirty="0"/>
              <a:t> </a:t>
            </a:r>
            <a:r>
              <a:rPr lang="en-US" dirty="0" err="1"/>
              <a:t>Nedu</a:t>
            </a:r>
            <a:r>
              <a:rPr lang="en-US" dirty="0"/>
              <a:t> </a:t>
            </a:r>
            <a:r>
              <a:rPr lang="en-US" dirty="0" err="1"/>
              <a:t>Paayaka</a:t>
            </a:r>
            <a:r>
              <a:rPr lang="en-US" dirty="0"/>
              <a:t> </a:t>
            </a:r>
            <a:r>
              <a:rPr lang="en-US" dirty="0" err="1"/>
              <a:t>Bethlehemu</a:t>
            </a:r>
            <a:r>
              <a:rPr lang="en-US" dirty="0"/>
              <a:t> </a:t>
            </a:r>
            <a:r>
              <a:rPr lang="en-US" dirty="0" err="1"/>
              <a:t>Oorilo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Aa </a:t>
            </a:r>
            <a:r>
              <a:rPr lang="en-US" dirty="0" err="1"/>
              <a:t>Kanniya</a:t>
            </a:r>
            <a:r>
              <a:rPr lang="en-US" dirty="0"/>
              <a:t> </a:t>
            </a:r>
            <a:r>
              <a:rPr lang="en-US" dirty="0" err="1"/>
              <a:t>Mariyamma</a:t>
            </a:r>
            <a:r>
              <a:rPr lang="en-US" dirty="0"/>
              <a:t> </a:t>
            </a:r>
            <a:r>
              <a:rPr lang="en-US" dirty="0" err="1"/>
              <a:t>Garbhamanduna</a:t>
            </a:r>
            <a:r>
              <a:rPr lang="en-US" dirty="0"/>
              <a:t> </a:t>
            </a:r>
            <a:r>
              <a:rPr lang="en-US" dirty="0" err="1"/>
              <a:t>Immaanuyelanedi</a:t>
            </a:r>
            <a:r>
              <a:rPr lang="en-US" dirty="0"/>
              <a:t> </a:t>
            </a:r>
            <a:r>
              <a:rPr lang="en-US" dirty="0" err="1"/>
              <a:t>Naamamandunaa</a:t>
            </a:r>
            <a:endParaRPr lang="en-US" dirty="0"/>
          </a:p>
          <a:p>
            <a:pPr fontAlgn="base"/>
            <a:r>
              <a:rPr lang="en-US" dirty="0" err="1"/>
              <a:t>Sathramanduna</a:t>
            </a:r>
            <a:r>
              <a:rPr lang="en-US" dirty="0"/>
              <a:t> </a:t>
            </a:r>
            <a:r>
              <a:rPr lang="en-US" dirty="0" err="1"/>
              <a:t>Pashuvulashaala</a:t>
            </a:r>
            <a:r>
              <a:rPr lang="en-US" dirty="0"/>
              <a:t> </a:t>
            </a:r>
            <a:r>
              <a:rPr lang="en-US" dirty="0" err="1"/>
              <a:t>Yanduna</a:t>
            </a:r>
            <a:r>
              <a:rPr lang="en-US" dirty="0"/>
              <a:t> </a:t>
            </a:r>
            <a:r>
              <a:rPr lang="en-US" dirty="0" err="1"/>
              <a:t>Devaputhrundu</a:t>
            </a:r>
            <a:r>
              <a:rPr lang="en-US" dirty="0"/>
              <a:t> </a:t>
            </a:r>
            <a:r>
              <a:rPr lang="en-US" dirty="0" err="1"/>
              <a:t>Manujundaayenandunaa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Mana </a:t>
            </a:r>
            <a:r>
              <a:rPr lang="en-US" dirty="0" err="1"/>
              <a:t>Koraku</a:t>
            </a:r>
            <a:r>
              <a:rPr lang="en-US" dirty="0"/>
              <a:t> Oka </a:t>
            </a:r>
            <a:r>
              <a:rPr lang="en-US" dirty="0" err="1"/>
              <a:t>Shishuvu</a:t>
            </a:r>
            <a:r>
              <a:rPr lang="en-US" dirty="0"/>
              <a:t> </a:t>
            </a:r>
            <a:r>
              <a:rPr lang="en-US" dirty="0" err="1"/>
              <a:t>Puttenu</a:t>
            </a:r>
            <a:r>
              <a:rPr lang="en-US" dirty="0"/>
              <a:t> </a:t>
            </a:r>
            <a:r>
              <a:rPr lang="en-US" dirty="0" err="1"/>
              <a:t>Dharanu</a:t>
            </a:r>
            <a:r>
              <a:rPr lang="en-US" dirty="0"/>
              <a:t> Mana </a:t>
            </a:r>
            <a:r>
              <a:rPr lang="en-US" dirty="0" err="1"/>
              <a:t>Doshamulabogettenu</a:t>
            </a:r>
            <a:r>
              <a:rPr lang="en-US" dirty="0"/>
              <a:t> </a:t>
            </a:r>
          </a:p>
          <a:p>
            <a:pPr fontAlgn="base"/>
            <a:r>
              <a:rPr lang="fr-FR" dirty="0" err="1"/>
              <a:t>Akshayundagu</a:t>
            </a:r>
            <a:r>
              <a:rPr lang="fr-FR" dirty="0"/>
              <a:t> </a:t>
            </a:r>
            <a:r>
              <a:rPr lang="fr-FR" dirty="0" err="1"/>
              <a:t>Yesu</a:t>
            </a:r>
            <a:r>
              <a:rPr lang="fr-FR" dirty="0"/>
              <a:t> </a:t>
            </a:r>
            <a:r>
              <a:rPr lang="fr-FR" dirty="0" err="1"/>
              <a:t>Puttenu</a:t>
            </a:r>
            <a:r>
              <a:rPr lang="fr-FR" dirty="0"/>
              <a:t> </a:t>
            </a:r>
            <a:r>
              <a:rPr lang="fr-FR" dirty="0" err="1"/>
              <a:t>Manaku</a:t>
            </a:r>
            <a:r>
              <a:rPr lang="fr-FR" dirty="0"/>
              <a:t> </a:t>
            </a:r>
            <a:r>
              <a:rPr lang="fr-FR" dirty="0" err="1"/>
              <a:t>Rakshanambu</a:t>
            </a:r>
            <a:r>
              <a:rPr lang="fr-FR" dirty="0"/>
              <a:t> </a:t>
            </a:r>
            <a:r>
              <a:rPr lang="fr-FR" dirty="0" err="1"/>
              <a:t>Sidhdhaparachenu</a:t>
            </a:r>
            <a:r>
              <a:rPr lang="fr-FR" dirty="0"/>
              <a:t> </a:t>
            </a:r>
            <a:br>
              <a:rPr lang="fr-FR" sz="1050" dirty="0"/>
            </a:br>
            <a:endParaRPr lang="en-US" sz="10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E394F7-45A4-68DE-274D-0E10172C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52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382" y="1532587"/>
            <a:ext cx="10568705" cy="4958366"/>
          </a:xfrm>
        </p:spPr>
        <p:txBody>
          <a:bodyPr numCol="2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e-IN" dirty="0"/>
              <a:t>శ్రీ రక్షకుండు పుట్టఁగా నాకాశ సైన్యము </a:t>
            </a:r>
            <a:r>
              <a:rPr lang="en-US" dirty="0"/>
              <a:t>-</a:t>
            </a:r>
            <a:r>
              <a:rPr lang="te-IN" dirty="0"/>
              <a:t>ఇహంబున కేతెంచుచు ఈ పాట పాడెను </a:t>
            </a:r>
            <a:r>
              <a:rPr lang="en-US" dirty="0"/>
              <a:t>-</a:t>
            </a:r>
            <a:r>
              <a:rPr lang="te-IN" dirty="0"/>
              <a:t>‘పరంబునందు స్వామికి మహా ప్రభావము </a:t>
            </a:r>
            <a:r>
              <a:rPr lang="en-US" dirty="0"/>
              <a:t>-</a:t>
            </a:r>
            <a:r>
              <a:rPr lang="te-IN" dirty="0"/>
              <a:t>ఇహంబునందు శాంతిని వ్యాపింపనీయుఁడు’</a:t>
            </a:r>
            <a:r>
              <a:rPr lang="en-US" dirty="0"/>
              <a:t>.</a:t>
            </a:r>
            <a:br>
              <a:rPr lang="te-IN" dirty="0"/>
            </a:b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e-IN" dirty="0"/>
              <a:t>ఆ రమ్యమైన గానము ఈ వేళ మ్రోగును </a:t>
            </a:r>
            <a:r>
              <a:rPr lang="en-US" dirty="0"/>
              <a:t>- </a:t>
            </a:r>
            <a:r>
              <a:rPr lang="te-IN" dirty="0"/>
              <a:t>సంతుష్టులైన భక్తులు ఆ ధ్వని విందురు </a:t>
            </a:r>
            <a:r>
              <a:rPr lang="en-US" dirty="0"/>
              <a:t>-</a:t>
            </a:r>
            <a:r>
              <a:rPr lang="te-IN" dirty="0"/>
              <a:t>ప్రయాసపడు ప్రజల దుఃఖంబు తీరఁగా </a:t>
            </a:r>
            <a:r>
              <a:rPr lang="en-US" dirty="0"/>
              <a:t>-</a:t>
            </a:r>
            <a:r>
              <a:rPr lang="te-IN" dirty="0"/>
              <a:t>ఆ శ్రావ్యమైన గానము ఈ వేళ విందురు.</a:t>
            </a:r>
            <a:br>
              <a:rPr lang="te-IN" dirty="0"/>
            </a:br>
            <a:br>
              <a:rPr lang="te-IN" dirty="0"/>
            </a:br>
            <a:r>
              <a:rPr lang="te-IN" dirty="0"/>
              <a:t>పూర్వంబు దూతగానము భువిన్ వినంబడి </a:t>
            </a:r>
            <a:r>
              <a:rPr lang="en-US" dirty="0"/>
              <a:t>-</a:t>
            </a:r>
            <a:r>
              <a:rPr lang="te-IN" dirty="0"/>
              <a:t>రెండువేల వర్షములు గతించిపోయెను </a:t>
            </a:r>
            <a:r>
              <a:rPr lang="en-US" dirty="0"/>
              <a:t>-</a:t>
            </a:r>
            <a:r>
              <a:rPr lang="te-IN" dirty="0"/>
              <a:t>భూప్రజలు విరోధులై యుద్ధంబు లాడి యా </a:t>
            </a:r>
            <a:r>
              <a:rPr lang="en-US" dirty="0"/>
              <a:t>-</a:t>
            </a:r>
            <a:r>
              <a:rPr lang="te-IN" dirty="0"/>
              <a:t>మనోజ్ఞమైన గానము నలక్ష్యపెట్టిరి.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br>
              <a:rPr lang="te-IN" dirty="0"/>
            </a:br>
            <a:br>
              <a:rPr lang="te-IN" dirty="0"/>
            </a:br>
            <a:r>
              <a:rPr lang="te-IN" dirty="0"/>
              <a:t>పాపాత్ములారా, వినుఁడి శ్రీ యేసు ప్రభువు విూ పాపభార మంతయు వహింప వచ్చెను తాపత్రయంబు నంతయుఁ దానే వహించును సంపూర్ణ శాంతి సంపద లను గ్రహించును.</a:t>
            </a:r>
            <a:br>
              <a:rPr lang="te-IN" dirty="0"/>
            </a:br>
            <a:br>
              <a:rPr lang="te-IN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te-IN" dirty="0"/>
              <a:t>సద్భక్తులు స్తుతించిన ఈ సత్యయుగము </a:t>
            </a:r>
            <a:r>
              <a:rPr lang="en-US" dirty="0"/>
              <a:t>-</a:t>
            </a:r>
            <a:r>
              <a:rPr lang="te-IN" dirty="0"/>
              <a:t>ఈ వేళ నే నిజంబుగా సవిూప మాయెను </a:t>
            </a:r>
            <a:r>
              <a:rPr lang="en-US" dirty="0"/>
              <a:t>-</a:t>
            </a:r>
            <a:r>
              <a:rPr lang="te-IN" dirty="0"/>
              <a:t>ఆ కాలమందు క్షేమము వ్యాపించుచుండును </a:t>
            </a:r>
            <a:r>
              <a:rPr lang="en-US" dirty="0"/>
              <a:t>-</a:t>
            </a:r>
            <a:r>
              <a:rPr lang="te-IN" dirty="0"/>
              <a:t>ఆ దివ్య గాన మందఱు పాడుచు నెప్పుడు.</a:t>
            </a:r>
          </a:p>
          <a:p>
            <a:pPr marL="0" indent="0">
              <a:buNone/>
            </a:pPr>
            <a:br>
              <a:rPr lang="te-IN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885ED-BE8B-05CA-DC86-4C910157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74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7720" y="1054362"/>
            <a:ext cx="6376803" cy="4338254"/>
          </a:xfrm>
        </p:spPr>
        <p:txBody>
          <a:bodyPr numCol="1">
            <a:noAutofit/>
          </a:bodyPr>
          <a:lstStyle/>
          <a:p>
            <a:r>
              <a:rPr lang="en-US" dirty="0"/>
              <a:t>1 Away in a manger, no crib for a bed,</a:t>
            </a:r>
            <a:br>
              <a:rPr lang="en-US" dirty="0"/>
            </a:br>
            <a:r>
              <a:rPr lang="en-US" dirty="0"/>
              <a:t>the little Lord Jesus laid down his sweet head.</a:t>
            </a:r>
            <a:br>
              <a:rPr lang="en-US" dirty="0"/>
            </a:br>
            <a:r>
              <a:rPr lang="en-US" dirty="0"/>
              <a:t>The stars in the bright sky looked down where he lay,</a:t>
            </a:r>
            <a:br>
              <a:rPr lang="en-US" dirty="0"/>
            </a:br>
            <a:r>
              <a:rPr lang="en-US" dirty="0"/>
              <a:t>the little Lord Jesus asleep on the hay.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2 The cattle are lowing, the baby awakes,</a:t>
            </a:r>
            <a:br>
              <a:rPr lang="en-US" dirty="0"/>
            </a:br>
            <a:r>
              <a:rPr lang="en-US" dirty="0"/>
              <a:t>but little Lord Jesus no crying he makes.</a:t>
            </a:r>
            <a:br>
              <a:rPr lang="en-US" dirty="0"/>
            </a:br>
            <a:r>
              <a:rPr lang="en-US" dirty="0"/>
              <a:t>I love you, Lord Jesus; look down from the sky,</a:t>
            </a:r>
            <a:br>
              <a:rPr lang="en-US" dirty="0"/>
            </a:br>
            <a:r>
              <a:rPr lang="en-US" dirty="0"/>
              <a:t>and stay by my side until morning is nigh.</a:t>
            </a:r>
            <a:br>
              <a:rPr lang="en-US" dirty="0"/>
            </a:br>
            <a:endParaRPr lang="en-US" dirty="0"/>
          </a:p>
          <a:p>
            <a:r>
              <a:rPr lang="en-US" dirty="0"/>
              <a:t>3 Be near me, Lord Jesus; I ask you to stay</a:t>
            </a:r>
            <a:br>
              <a:rPr lang="en-US" dirty="0"/>
            </a:br>
            <a:r>
              <a:rPr lang="en-US" dirty="0"/>
              <a:t>close by me forever and love me, I pray.</a:t>
            </a:r>
            <a:br>
              <a:rPr lang="en-US" dirty="0"/>
            </a:br>
            <a:r>
              <a:rPr lang="en-US" dirty="0"/>
              <a:t>Bless all the dear children in your tender care,</a:t>
            </a:r>
            <a:br>
              <a:rPr lang="en-US" dirty="0"/>
            </a:br>
            <a:r>
              <a:rPr lang="en-US" dirty="0"/>
              <a:t>and take us to heaven to live with you there.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0B690-1374-E9ED-E4F9-226295BA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33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F8DD4-1D87-4F41-B412-65C602B74F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0" y="1292990"/>
            <a:ext cx="556160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ఓరన్న…  ఓరన్న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యేసుకు సాటి వేరే లేరన్న… లేరన్న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యేసే ఆ దైవం చూడన్నా… చూడన్నా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యేసే ఆ దైవం చూడన్నా   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||ఓరన్న||</a:t>
            </a:r>
            <a:endParaRPr lang="te-IN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pPr algn="l"/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చరిత్రలోనికి వచ్చాడన్నా – వచ్చాడన్నా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పవిత్ర జీవం తెచ్చాడన్నా – తెచ్చాడన్నా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(2)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అద్వితీయుడు ఆదిదేవుడు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ఆదరించును ఆదుకొనును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(2)</a:t>
            </a: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             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||ఓరన్న||</a:t>
            </a:r>
            <a:endParaRPr lang="te-IN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pPr algn="l"/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పరమును విడచి వచ్చాడన్నా – వచ్చాడన్నా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నరులలో నరుడై పుట్టాడన్నా – పుట్టాడన్నా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(2)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పరిశుద్దుడు పావనుడు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ప్రేమించెను ప్రాణమిచ్చెను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(2)</a:t>
            </a: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            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||ఓరన్న||</a:t>
            </a:r>
            <a:endParaRPr lang="te-IN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pPr algn="l"/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సిలువలో ప్రాణం పెట్టాడన్నా – పెట్టాడన్నా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మరణం గెలిచి లేచాడన్న – లేచాడన్న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(2)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మహిమ ప్రభూ మృత్యుంజయుడు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క్షమియించును జయమిచ్చును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(2)</a:t>
            </a:r>
            <a:r>
              <a:rPr lang="te-I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    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||ఓరన్న||</a:t>
            </a:r>
            <a:endParaRPr lang="te-IN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D5D92-038B-432A-AADE-BC7F19BA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0180" y="971249"/>
            <a:ext cx="6104021" cy="4959598"/>
          </a:xfrm>
        </p:spPr>
        <p:txBody>
          <a:bodyPr>
            <a:noAutofit/>
          </a:bodyPr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Oranna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…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Oranna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Yesuku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Saati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Vere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Leranna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…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Leranna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Yese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Aa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Daivam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Choodannaa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…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Choodannaa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Yese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Aa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Daivam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Choodannaa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    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Oranna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Charithraloniki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Vachchaadannaa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–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Vachchaadannaa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Pavithra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Jeevam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Thechaadannaa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–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Thechaadannaa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Advitheeyudu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Aadi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Devudu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Aadarinchunu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Aadukonunu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              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Oranna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Paramunu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Vidachi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Vachchaadannaa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–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Vachchaadannaa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Narulalo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Narudai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Puttaadannaa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–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Puttaadannaa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Parishudhdhudu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Paavanudu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Preminchenu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Praanamichchenu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        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Oranna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Siluvalo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Praanam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Pettaadannaa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–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Pettaadannaa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Maranam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Gelichi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Lechaadannaa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–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Lechaadannaa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Mahima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Prabhoo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Mruthyunjayudu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Kshamiyinchunu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Jayamichchunu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        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Oranna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3881A-0E3E-309E-C673-34071A68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F8DD4-1D87-4F41-B412-65C602B74F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0" y="1292990"/>
            <a:ext cx="556160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చిత్ర చిత్రాల వాడే మన యేసయ్య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చాలా చిత్రాల వాడే మన యేసయ్య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దయగల వాడమ్మో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ఈ జగమున లేనే లేడమ్మో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    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||చిత్ర||</a:t>
            </a:r>
            <a:endParaRPr lang="te-IN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రాయి రప్పకు మొక్కవద్దు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చెట్టు పుట్టను కొలవవద్దు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దయగల వాడమ్మో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ఈ జగమున లేనే లేడమ్మో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    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||చిత్ర||</a:t>
            </a:r>
            <a:endParaRPr lang="te-IN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లోకమునకు వచ్చినాడు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పాపుల రక్షించుటకు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పరిశుద్దుడొచ్చినాడు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ఆ పరమున చేర్చుతాడు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        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||చిత్ర||</a:t>
            </a:r>
            <a:endParaRPr lang="te-IN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కోళ్ళు గొర్లు కోరడట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కొబ్బరికాయలు కోరడట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దయగల వాడమ్మో</a:t>
            </a:r>
            <a:b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ఈ జగమున లేనే లేడమ్మో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r>
              <a:rPr lang="te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      </a:t>
            </a:r>
            <a:r>
              <a:rPr lang="te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||చిత్ర||</a:t>
            </a:r>
            <a:endParaRPr lang="te-IN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D5D92-038B-432A-AADE-BC7F19BA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0180" y="971249"/>
            <a:ext cx="6104021" cy="4959598"/>
          </a:xfrm>
        </p:spPr>
        <p:txBody>
          <a:bodyPr>
            <a:noAutofit/>
          </a:bodyPr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Chithra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Chithraala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Vaade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Mana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Yesayya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Chaalaa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Chithraala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Vaade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Mana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Yesayya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Dayagala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Vaadammo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Ee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Jagamuna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Lene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Ledammo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   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Chithra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Raayi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Rappaku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Mokkavaddu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Chettu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Puttanu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Kolavaddu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Dayagala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Vaadammo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Ee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Jagamuna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Lene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Ledammo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   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Chithra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Lokamunaku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Vachchinaadu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Paapula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Rakshinchinaadu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Parishudhdhudochchinaadu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Paramuna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Cherchuthaadu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     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Chithra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Kollu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Gorlu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Koradata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Kobbarikaayalu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Koradata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Dayagala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Vaadammo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Ee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Jagamuna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Lene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Ledammo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(2)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    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Chithra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||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9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5465" y="425004"/>
            <a:ext cx="5306095" cy="64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a-IN" dirty="0"/>
              <a:t>1. பக்தரே வாரும்</a:t>
            </a:r>
            <a:br>
              <a:rPr lang="ta-IN" dirty="0"/>
            </a:br>
            <a:r>
              <a:rPr lang="ta-IN" dirty="0"/>
              <a:t>ஆசை ஆவலோடும்</a:t>
            </a:r>
            <a:br>
              <a:rPr lang="ta-IN" dirty="0"/>
            </a:br>
            <a:r>
              <a:rPr lang="ta-IN" dirty="0"/>
              <a:t>நீர் பாரும், நீர் பாரும்</a:t>
            </a:r>
            <a:br>
              <a:rPr lang="ta-IN" dirty="0"/>
            </a:br>
            <a:r>
              <a:rPr lang="ta-IN" dirty="0"/>
              <a:t>இப்பாலனை;</a:t>
            </a:r>
            <a:br>
              <a:rPr lang="ta-IN" dirty="0"/>
            </a:br>
            <a:r>
              <a:rPr lang="ta-IN" dirty="0"/>
              <a:t>வானோரின் ராஜன்</a:t>
            </a:r>
            <a:br>
              <a:rPr lang="ta-IN" dirty="0"/>
            </a:br>
            <a:r>
              <a:rPr lang="ta-IN" dirty="0"/>
              <a:t>கிறிஸ்து பிறந்தாரே!</a:t>
            </a:r>
          </a:p>
          <a:p>
            <a:pPr marL="0" indent="0">
              <a:buNone/>
            </a:pPr>
            <a:r>
              <a:rPr lang="ta-IN" dirty="0"/>
              <a:t>சாஷ்டாங்கம் செய்ய வாரும்,</a:t>
            </a:r>
            <a:br>
              <a:rPr lang="ta-IN" dirty="0"/>
            </a:br>
            <a:r>
              <a:rPr lang="ta-IN" dirty="0"/>
              <a:t>சாஷ்டாங்கம் செய்ய வாரும்,</a:t>
            </a:r>
            <a:br>
              <a:rPr lang="ta-IN" dirty="0"/>
            </a:br>
            <a:r>
              <a:rPr lang="ta-IN" dirty="0"/>
              <a:t>சாஷ்டாங்கம் செய்ய வாரும்,</a:t>
            </a:r>
            <a:br>
              <a:rPr lang="ta-IN" dirty="0"/>
            </a:br>
            <a:r>
              <a:rPr lang="ta-IN" dirty="0"/>
              <a:t>இயேசுவை.</a:t>
            </a:r>
          </a:p>
          <a:p>
            <a:pPr marL="0" indent="0">
              <a:buNone/>
            </a:pPr>
            <a:r>
              <a:rPr lang="ta-IN" dirty="0"/>
              <a:t>2. தேவாதி தேவா,</a:t>
            </a:r>
            <a:br>
              <a:rPr lang="ta-IN" dirty="0"/>
            </a:br>
            <a:r>
              <a:rPr lang="ta-IN" dirty="0"/>
              <a:t>ஜோதியில் ஜோதி,</a:t>
            </a:r>
            <a:br>
              <a:rPr lang="ta-IN" dirty="0"/>
            </a:br>
            <a:r>
              <a:rPr lang="ta-IN" dirty="0"/>
              <a:t>மானிட தன்மை நீர் வெறுத்திலீர்.</a:t>
            </a:r>
            <a:br>
              <a:rPr lang="ta-IN" dirty="0"/>
            </a:br>
            <a:r>
              <a:rPr lang="ta-IN" dirty="0"/>
              <a:t>தெய்வ குமாரன்,</a:t>
            </a:r>
            <a:br>
              <a:rPr lang="ta-IN" dirty="0"/>
            </a:br>
            <a:r>
              <a:rPr lang="ta-IN" dirty="0"/>
              <a:t>ஒப்பில்லாத மைந்தன்;</a:t>
            </a:r>
          </a:p>
          <a:p>
            <a:pPr marL="0" indent="0">
              <a:buNone/>
            </a:pPr>
            <a:r>
              <a:rPr lang="ta-IN" dirty="0"/>
              <a:t>3. மேலோகத்தாரே,</a:t>
            </a:r>
            <a:br>
              <a:rPr lang="ta-IN" dirty="0"/>
            </a:br>
            <a:r>
              <a:rPr lang="ta-IN" dirty="0"/>
              <a:t>மா கெம்பீரத்தோடு</a:t>
            </a:r>
            <a:br>
              <a:rPr lang="ta-IN" dirty="0"/>
            </a:br>
            <a:r>
              <a:rPr lang="ta-IN" dirty="0"/>
              <a:t>ஜென்ம நற்செய்தி பாடிப்</a:t>
            </a:r>
            <a:br>
              <a:rPr lang="ta-IN" dirty="0"/>
            </a:br>
            <a:r>
              <a:rPr lang="ta-IN" dirty="0"/>
              <a:t>போற்றுமேன்;</a:t>
            </a:r>
            <a:br>
              <a:rPr lang="ta-IN" dirty="0"/>
            </a:br>
            <a:r>
              <a:rPr lang="ta-IN" dirty="0"/>
              <a:t>விண்ணில் கர்த்தா நீர்</a:t>
            </a:r>
            <a:br>
              <a:rPr lang="ta-IN" dirty="0"/>
            </a:br>
            <a:r>
              <a:rPr lang="ta-IN" dirty="0"/>
              <a:t>மா மகிமை ஏற்பீர்!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D5D92-038B-432A-AADE-BC7F19BA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1209" y="425004"/>
            <a:ext cx="5306094" cy="58405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Bakthare</a:t>
            </a:r>
            <a:r>
              <a:rPr lang="en-US" dirty="0"/>
              <a:t> varum</a:t>
            </a:r>
            <a:br>
              <a:rPr lang="en-US" sz="1600" dirty="0"/>
            </a:br>
            <a:r>
              <a:rPr lang="en-US" dirty="0" err="1"/>
              <a:t>Aasai</a:t>
            </a:r>
            <a:r>
              <a:rPr lang="en-US" dirty="0"/>
              <a:t> </a:t>
            </a:r>
            <a:r>
              <a:rPr lang="en-US" dirty="0" err="1"/>
              <a:t>avalodum</a:t>
            </a:r>
            <a:br>
              <a:rPr lang="en-US" sz="1600" dirty="0"/>
            </a:br>
            <a:r>
              <a:rPr lang="en-US" dirty="0" err="1"/>
              <a:t>Neer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neer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ippalanai</a:t>
            </a:r>
            <a:br>
              <a:rPr lang="en-US" sz="1600" dirty="0"/>
            </a:br>
            <a:r>
              <a:rPr lang="en-US" dirty="0" err="1"/>
              <a:t>Vaanorin</a:t>
            </a:r>
            <a:r>
              <a:rPr lang="en-US" dirty="0"/>
              <a:t> </a:t>
            </a:r>
            <a:r>
              <a:rPr lang="en-US" dirty="0" err="1"/>
              <a:t>rajan</a:t>
            </a:r>
            <a:br>
              <a:rPr lang="en-US" sz="1600" dirty="0"/>
            </a:br>
            <a:r>
              <a:rPr lang="en-US" dirty="0" err="1"/>
              <a:t>Kristhu</a:t>
            </a:r>
            <a:r>
              <a:rPr lang="en-US" dirty="0"/>
              <a:t> </a:t>
            </a:r>
            <a:r>
              <a:rPr lang="en-US" dirty="0" err="1"/>
              <a:t>piranthare</a:t>
            </a:r>
            <a:br>
              <a:rPr lang="en-US" sz="1600" dirty="0"/>
            </a:br>
            <a:r>
              <a:rPr lang="en-US" dirty="0" err="1"/>
              <a:t>Saasthtangam</a:t>
            </a:r>
            <a:r>
              <a:rPr lang="en-US" dirty="0"/>
              <a:t> </a:t>
            </a:r>
            <a:r>
              <a:rPr lang="en-US" dirty="0" err="1"/>
              <a:t>seiya</a:t>
            </a:r>
            <a:r>
              <a:rPr lang="en-US" dirty="0"/>
              <a:t> varum</a:t>
            </a:r>
            <a:br>
              <a:rPr lang="en-US" sz="1600" dirty="0"/>
            </a:br>
            <a:r>
              <a:rPr lang="en-US" dirty="0" err="1"/>
              <a:t>Saasthtangam</a:t>
            </a:r>
            <a:r>
              <a:rPr lang="en-US" dirty="0"/>
              <a:t> </a:t>
            </a:r>
            <a:r>
              <a:rPr lang="en-US" dirty="0" err="1"/>
              <a:t>seiya</a:t>
            </a:r>
            <a:r>
              <a:rPr lang="en-US" dirty="0"/>
              <a:t> varum</a:t>
            </a:r>
            <a:br>
              <a:rPr lang="en-US" sz="1600" dirty="0"/>
            </a:br>
            <a:r>
              <a:rPr lang="en-US" dirty="0" err="1"/>
              <a:t>Saasthtangam</a:t>
            </a:r>
            <a:r>
              <a:rPr lang="en-US" dirty="0"/>
              <a:t> </a:t>
            </a:r>
            <a:r>
              <a:rPr lang="en-US" dirty="0" err="1"/>
              <a:t>seiya</a:t>
            </a:r>
            <a:r>
              <a:rPr lang="en-US" dirty="0"/>
              <a:t> varum </a:t>
            </a:r>
            <a:r>
              <a:rPr lang="en-US" dirty="0" err="1"/>
              <a:t>yesuvai</a:t>
            </a:r>
            <a:br>
              <a:rPr lang="en-US" sz="1600" dirty="0"/>
            </a:br>
            <a:br>
              <a:rPr lang="en-US" sz="1600" dirty="0"/>
            </a:br>
            <a:r>
              <a:rPr lang="en-US" dirty="0"/>
              <a:t>2. </a:t>
            </a:r>
            <a:r>
              <a:rPr lang="en-US" dirty="0" err="1"/>
              <a:t>Devathi</a:t>
            </a:r>
            <a:r>
              <a:rPr lang="en-US" dirty="0"/>
              <a:t> deva</a:t>
            </a:r>
            <a:br>
              <a:rPr lang="en-US" sz="1600" dirty="0"/>
            </a:br>
            <a:r>
              <a:rPr lang="en-US" dirty="0" err="1"/>
              <a:t>Jothiyil</a:t>
            </a:r>
            <a:r>
              <a:rPr lang="en-US" dirty="0"/>
              <a:t> </a:t>
            </a:r>
            <a:r>
              <a:rPr lang="en-US" dirty="0" err="1"/>
              <a:t>jothi</a:t>
            </a:r>
            <a:br>
              <a:rPr lang="en-US" sz="1600" dirty="0"/>
            </a:br>
            <a:r>
              <a:rPr lang="en-US" dirty="0" err="1"/>
              <a:t>Manida</a:t>
            </a:r>
            <a:r>
              <a:rPr lang="en-US" dirty="0"/>
              <a:t> </a:t>
            </a:r>
            <a:r>
              <a:rPr lang="en-US" dirty="0" err="1"/>
              <a:t>thanmai</a:t>
            </a:r>
            <a:r>
              <a:rPr lang="en-US" dirty="0"/>
              <a:t> </a:t>
            </a:r>
            <a:r>
              <a:rPr lang="en-US" dirty="0" err="1"/>
              <a:t>neer</a:t>
            </a:r>
            <a:r>
              <a:rPr lang="en-US" dirty="0"/>
              <a:t> </a:t>
            </a:r>
            <a:r>
              <a:rPr lang="en-US" dirty="0" err="1"/>
              <a:t>veruthir</a:t>
            </a:r>
            <a:br>
              <a:rPr lang="en-US" sz="1600" dirty="0"/>
            </a:br>
            <a:r>
              <a:rPr lang="en-US" dirty="0"/>
              <a:t>Deva </a:t>
            </a:r>
            <a:r>
              <a:rPr lang="en-US" dirty="0" err="1"/>
              <a:t>kumaran</a:t>
            </a:r>
            <a:br>
              <a:rPr lang="en-US" sz="1600" dirty="0"/>
            </a:br>
            <a:r>
              <a:rPr lang="en-US" dirty="0" err="1"/>
              <a:t>Oppillatha</a:t>
            </a:r>
            <a:r>
              <a:rPr lang="en-US" dirty="0"/>
              <a:t> </a:t>
            </a:r>
            <a:r>
              <a:rPr lang="en-US" dirty="0" err="1"/>
              <a:t>mainthan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dirty="0"/>
              <a:t>3. </a:t>
            </a:r>
            <a:r>
              <a:rPr lang="en-US" dirty="0" err="1"/>
              <a:t>Melogathare</a:t>
            </a:r>
            <a:br>
              <a:rPr lang="en-US" sz="1600" dirty="0"/>
            </a:br>
            <a:r>
              <a:rPr lang="en-US" dirty="0"/>
              <a:t>Ma </a:t>
            </a:r>
            <a:r>
              <a:rPr lang="en-US" dirty="0" err="1"/>
              <a:t>gembirathodu</a:t>
            </a:r>
            <a:br>
              <a:rPr lang="en-US" sz="1600" dirty="0"/>
            </a:br>
            <a:r>
              <a:rPr lang="en-US" dirty="0" err="1"/>
              <a:t>Jenma</a:t>
            </a:r>
            <a:r>
              <a:rPr lang="en-US" dirty="0"/>
              <a:t> </a:t>
            </a:r>
            <a:r>
              <a:rPr lang="en-US" dirty="0" err="1"/>
              <a:t>narcheidhi</a:t>
            </a:r>
            <a:r>
              <a:rPr lang="en-US" dirty="0"/>
              <a:t> </a:t>
            </a:r>
            <a:r>
              <a:rPr lang="en-US" dirty="0" err="1"/>
              <a:t>paadi</a:t>
            </a:r>
            <a:r>
              <a:rPr lang="en-US" dirty="0"/>
              <a:t> </a:t>
            </a:r>
            <a:r>
              <a:rPr lang="en-US" dirty="0" err="1"/>
              <a:t>potruvon</a:t>
            </a:r>
            <a:br>
              <a:rPr lang="en-US" sz="1600" dirty="0"/>
            </a:br>
            <a:r>
              <a:rPr lang="en-US" dirty="0" err="1"/>
              <a:t>Vinnil</a:t>
            </a:r>
            <a:r>
              <a:rPr lang="en-US" dirty="0"/>
              <a:t> </a:t>
            </a:r>
            <a:r>
              <a:rPr lang="en-US" dirty="0" err="1"/>
              <a:t>santhosham</a:t>
            </a:r>
            <a:br>
              <a:rPr lang="en-US" sz="1600" dirty="0"/>
            </a:br>
            <a:r>
              <a:rPr lang="en-US" dirty="0" err="1"/>
              <a:t>Mannil</a:t>
            </a:r>
            <a:r>
              <a:rPr lang="en-US" dirty="0"/>
              <a:t> </a:t>
            </a:r>
            <a:r>
              <a:rPr lang="en-US" dirty="0" err="1"/>
              <a:t>samathanam</a:t>
            </a:r>
            <a:br>
              <a:rPr lang="en-US" sz="1600" dirty="0"/>
            </a:br>
            <a:endParaRPr lang="en-US" sz="1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4D328-87C6-8041-35FF-A02047F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6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5465" y="425004"/>
            <a:ext cx="5306095" cy="64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a-IN" dirty="0"/>
              <a:t>பெத்தலையில் பிறந்தவரைப்</a:t>
            </a:r>
            <a:br>
              <a:rPr lang="ta-IN" dirty="0"/>
            </a:br>
            <a:r>
              <a:rPr lang="ta-IN" dirty="0"/>
              <a:t>போற்றித் துதி மனமே – இன்னும்</a:t>
            </a:r>
          </a:p>
          <a:p>
            <a:pPr marL="0" indent="0">
              <a:buNone/>
            </a:pPr>
            <a:r>
              <a:rPr lang="ta-IN" dirty="0"/>
              <a:t>1.சருவத்தையும் படைத்தாண்ட சருவ வல்லவர் – இங்கு</a:t>
            </a:r>
            <a:br>
              <a:rPr lang="ta-IN" dirty="0"/>
            </a:br>
            <a:r>
              <a:rPr lang="ta-IN" dirty="0"/>
              <a:t>தாழ்மையுள்ள தாய் மடியில் தலை சாய்க்கலானார் – பெத்தலையில்</a:t>
            </a:r>
          </a:p>
          <a:p>
            <a:pPr marL="0" indent="0">
              <a:buNone/>
            </a:pPr>
            <a:r>
              <a:rPr lang="ta-IN" dirty="0"/>
              <a:t>2.சிங்காசனம் வீற்றிருக்கும் தேவ மைந்தனார் – இங்கு</a:t>
            </a:r>
            <a:br>
              <a:rPr lang="ta-IN" dirty="0"/>
            </a:br>
            <a:r>
              <a:rPr lang="ta-IN" dirty="0"/>
              <a:t>பங்கமுற்றப் பசுத் தொட்டிலில் படுத்திருக்கிறார் – பெத்தலையில்</a:t>
            </a:r>
          </a:p>
          <a:p>
            <a:pPr marL="0" indent="0">
              <a:buNone/>
            </a:pPr>
            <a:r>
              <a:rPr lang="ta-IN" dirty="0"/>
              <a:t>3.முன்பு அவர் சொன்னபடி முடிப்பதற்காக – இங்கு</a:t>
            </a:r>
            <a:br>
              <a:rPr lang="ta-IN" dirty="0"/>
            </a:br>
            <a:r>
              <a:rPr lang="ta-IN" dirty="0"/>
              <a:t>மோட்சம் விட்டுத் தாழ்ச்சியுள்ள முன்னணையிலே – பெத்தலையில்</a:t>
            </a:r>
          </a:p>
          <a:p>
            <a:pPr marL="0" indent="0">
              <a:buNone/>
            </a:pPr>
            <a:r>
              <a:rPr lang="ta-IN" dirty="0"/>
              <a:t>4.ஆவிகளின் போற்றுதலால் ஆனந்தங் கொண்டோர் – இங்கு</a:t>
            </a:r>
            <a:br>
              <a:rPr lang="ta-IN" dirty="0"/>
            </a:br>
            <a:r>
              <a:rPr lang="ta-IN" dirty="0"/>
              <a:t>ஆக்களூட சத்தத்துக்குள் அழுது பிறந்தார் – பெத்தலையில்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D5D92-038B-432A-AADE-BC7F19BA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1209" y="425004"/>
            <a:ext cx="5306094" cy="58405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Bethalayil</a:t>
            </a:r>
            <a:r>
              <a:rPr lang="en-US" dirty="0"/>
              <a:t> </a:t>
            </a:r>
            <a:r>
              <a:rPr lang="en-US" dirty="0" err="1"/>
              <a:t>Piranthavarai</a:t>
            </a:r>
            <a:br>
              <a:rPr lang="en-US" dirty="0"/>
            </a:br>
            <a:r>
              <a:rPr lang="en-US" dirty="0" err="1"/>
              <a:t>Poartri</a:t>
            </a:r>
            <a:r>
              <a:rPr lang="en-US" dirty="0"/>
              <a:t> </a:t>
            </a:r>
            <a:r>
              <a:rPr lang="en-US" dirty="0" err="1"/>
              <a:t>thuthi</a:t>
            </a:r>
            <a:r>
              <a:rPr lang="en-US" dirty="0"/>
              <a:t> </a:t>
            </a:r>
            <a:r>
              <a:rPr lang="en-US" dirty="0" err="1"/>
              <a:t>manamay</a:t>
            </a:r>
            <a:r>
              <a:rPr lang="en-US" dirty="0"/>
              <a:t> – </a:t>
            </a:r>
            <a:r>
              <a:rPr lang="en-US" dirty="0" err="1"/>
              <a:t>innum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1.Saruvaththayum </a:t>
            </a:r>
            <a:r>
              <a:rPr lang="en-US" dirty="0" err="1"/>
              <a:t>padaithaanda</a:t>
            </a:r>
            <a:r>
              <a:rPr lang="en-US" dirty="0"/>
              <a:t> </a:t>
            </a:r>
            <a:r>
              <a:rPr lang="en-US" dirty="0" err="1"/>
              <a:t>saruva</a:t>
            </a:r>
            <a:r>
              <a:rPr lang="en-US" dirty="0"/>
              <a:t> </a:t>
            </a:r>
            <a:r>
              <a:rPr lang="en-US" dirty="0" err="1"/>
              <a:t>vallavar</a:t>
            </a:r>
            <a:r>
              <a:rPr lang="en-US" dirty="0"/>
              <a:t> -</a:t>
            </a:r>
            <a:r>
              <a:rPr lang="en-US" dirty="0" err="1"/>
              <a:t>ingu</a:t>
            </a:r>
            <a:br>
              <a:rPr lang="en-US" dirty="0"/>
            </a:br>
            <a:r>
              <a:rPr lang="en-US" dirty="0" err="1"/>
              <a:t>Thaalmayulla</a:t>
            </a:r>
            <a:r>
              <a:rPr lang="en-US" dirty="0"/>
              <a:t> </a:t>
            </a:r>
            <a:r>
              <a:rPr lang="en-US" dirty="0" err="1"/>
              <a:t>thaai</a:t>
            </a:r>
            <a:r>
              <a:rPr lang="en-US" dirty="0"/>
              <a:t> </a:t>
            </a:r>
            <a:r>
              <a:rPr lang="en-US" dirty="0" err="1"/>
              <a:t>madiyil</a:t>
            </a:r>
            <a:r>
              <a:rPr lang="en-US" dirty="0"/>
              <a:t> </a:t>
            </a:r>
            <a:r>
              <a:rPr lang="en-US" dirty="0" err="1"/>
              <a:t>thalai</a:t>
            </a:r>
            <a:r>
              <a:rPr lang="en-US" dirty="0"/>
              <a:t> </a:t>
            </a:r>
            <a:r>
              <a:rPr lang="en-US" dirty="0" err="1"/>
              <a:t>saaykalaanaar</a:t>
            </a:r>
            <a:r>
              <a:rPr lang="en-US" dirty="0"/>
              <a:t> – </a:t>
            </a:r>
            <a:r>
              <a:rPr lang="en-US" dirty="0" err="1"/>
              <a:t>Bethalayil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2.Singaasanam </a:t>
            </a:r>
            <a:r>
              <a:rPr lang="en-US" dirty="0" err="1"/>
              <a:t>veetirukkum</a:t>
            </a:r>
            <a:r>
              <a:rPr lang="en-US" dirty="0"/>
              <a:t> </a:t>
            </a:r>
            <a:r>
              <a:rPr lang="en-US" dirty="0" err="1"/>
              <a:t>theva</a:t>
            </a:r>
            <a:r>
              <a:rPr lang="en-US" dirty="0"/>
              <a:t> </a:t>
            </a:r>
            <a:r>
              <a:rPr lang="en-US" dirty="0" err="1"/>
              <a:t>mainthanaar</a:t>
            </a:r>
            <a:r>
              <a:rPr lang="en-US" dirty="0"/>
              <a:t> -</a:t>
            </a:r>
            <a:r>
              <a:rPr lang="en-US" dirty="0" err="1"/>
              <a:t>ingu</a:t>
            </a:r>
            <a:br>
              <a:rPr lang="en-US" dirty="0"/>
            </a:br>
            <a:r>
              <a:rPr lang="en-US" dirty="0" err="1"/>
              <a:t>Pangamutta</a:t>
            </a:r>
            <a:r>
              <a:rPr lang="en-US" dirty="0"/>
              <a:t> </a:t>
            </a:r>
            <a:r>
              <a:rPr lang="en-US" dirty="0" err="1"/>
              <a:t>pasu</a:t>
            </a:r>
            <a:r>
              <a:rPr lang="en-US" dirty="0"/>
              <a:t> </a:t>
            </a:r>
            <a:r>
              <a:rPr lang="en-US" dirty="0" err="1"/>
              <a:t>thoddilil</a:t>
            </a:r>
            <a:r>
              <a:rPr lang="en-US" dirty="0"/>
              <a:t> </a:t>
            </a:r>
            <a:r>
              <a:rPr lang="en-US" dirty="0" err="1"/>
              <a:t>paduthirukkiraar</a:t>
            </a:r>
            <a:r>
              <a:rPr lang="en-US" dirty="0"/>
              <a:t>- </a:t>
            </a:r>
            <a:r>
              <a:rPr lang="en-US" dirty="0" err="1"/>
              <a:t>Bethalayil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3.Munpu </a:t>
            </a:r>
            <a:r>
              <a:rPr lang="en-US" dirty="0" err="1"/>
              <a:t>avar</a:t>
            </a:r>
            <a:r>
              <a:rPr lang="en-US" dirty="0"/>
              <a:t> </a:t>
            </a:r>
            <a:r>
              <a:rPr lang="en-US" dirty="0" err="1"/>
              <a:t>sonnapadi</a:t>
            </a:r>
            <a:r>
              <a:rPr lang="en-US" dirty="0"/>
              <a:t> </a:t>
            </a:r>
            <a:r>
              <a:rPr lang="en-US" dirty="0" err="1"/>
              <a:t>mudipatharkaaga</a:t>
            </a:r>
            <a:r>
              <a:rPr lang="en-US" dirty="0"/>
              <a:t> -</a:t>
            </a:r>
            <a:r>
              <a:rPr lang="en-US" dirty="0" err="1"/>
              <a:t>ingu</a:t>
            </a:r>
            <a:br>
              <a:rPr lang="en-US" dirty="0"/>
            </a:br>
            <a:r>
              <a:rPr lang="en-US" dirty="0" err="1"/>
              <a:t>Moatcham</a:t>
            </a:r>
            <a:r>
              <a:rPr lang="en-US" dirty="0"/>
              <a:t> </a:t>
            </a:r>
            <a:r>
              <a:rPr lang="en-US" dirty="0" err="1"/>
              <a:t>viddu</a:t>
            </a:r>
            <a:r>
              <a:rPr lang="en-US" dirty="0"/>
              <a:t> </a:t>
            </a:r>
            <a:r>
              <a:rPr lang="en-US" dirty="0" err="1"/>
              <a:t>thaalchiyulla</a:t>
            </a:r>
            <a:r>
              <a:rPr lang="en-US" dirty="0"/>
              <a:t> </a:t>
            </a:r>
            <a:r>
              <a:rPr lang="en-US" dirty="0" err="1"/>
              <a:t>munnanaiyile</a:t>
            </a:r>
            <a:r>
              <a:rPr lang="en-US" dirty="0"/>
              <a:t> -</a:t>
            </a:r>
            <a:r>
              <a:rPr lang="en-US" dirty="0" err="1"/>
              <a:t>Bethalayil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4.Aavikalin </a:t>
            </a:r>
            <a:r>
              <a:rPr lang="en-US" dirty="0" err="1"/>
              <a:t>poattuthalaal</a:t>
            </a:r>
            <a:r>
              <a:rPr lang="en-US" dirty="0"/>
              <a:t> </a:t>
            </a:r>
            <a:r>
              <a:rPr lang="en-US" dirty="0" err="1"/>
              <a:t>aananthang</a:t>
            </a:r>
            <a:r>
              <a:rPr lang="en-US" dirty="0"/>
              <a:t> </a:t>
            </a:r>
            <a:r>
              <a:rPr lang="en-US" dirty="0" err="1"/>
              <a:t>kondoor</a:t>
            </a:r>
            <a:r>
              <a:rPr lang="en-US" dirty="0"/>
              <a:t> – </a:t>
            </a:r>
            <a:r>
              <a:rPr lang="en-US" dirty="0" err="1"/>
              <a:t>ingu</a:t>
            </a:r>
            <a:br>
              <a:rPr lang="en-US" dirty="0"/>
            </a:br>
            <a:r>
              <a:rPr lang="en-US" dirty="0" err="1"/>
              <a:t>Aakkalooda</a:t>
            </a:r>
            <a:r>
              <a:rPr lang="en-US" dirty="0"/>
              <a:t> </a:t>
            </a:r>
            <a:r>
              <a:rPr lang="en-US" dirty="0" err="1"/>
              <a:t>saththathukkul</a:t>
            </a:r>
            <a:r>
              <a:rPr lang="en-US" dirty="0"/>
              <a:t> </a:t>
            </a:r>
            <a:r>
              <a:rPr lang="en-US" dirty="0" err="1"/>
              <a:t>aluthu</a:t>
            </a:r>
            <a:r>
              <a:rPr lang="en-US" dirty="0"/>
              <a:t> </a:t>
            </a:r>
            <a:r>
              <a:rPr lang="en-US" dirty="0" err="1"/>
              <a:t>piranthaar</a:t>
            </a:r>
            <a:r>
              <a:rPr lang="en-US" dirty="0"/>
              <a:t> -</a:t>
            </a:r>
            <a:r>
              <a:rPr lang="en-US" dirty="0" err="1"/>
              <a:t>Bethalayil</a:t>
            </a:r>
            <a:endParaRPr lang="en-US" dirty="0"/>
          </a:p>
          <a:p>
            <a:endParaRPr lang="en-US" sz="1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080017-C2A3-1DB8-5264-6E5883AA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2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3904" y="405685"/>
            <a:ext cx="9878096" cy="6452315"/>
          </a:xfrm>
        </p:spPr>
        <p:txBody>
          <a:bodyPr numCol="2"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 err="1"/>
              <a:t>Feliz</a:t>
            </a:r>
            <a:r>
              <a:rPr lang="en-US" dirty="0"/>
              <a:t> Navidad </a:t>
            </a:r>
            <a:br>
              <a:rPr lang="en-US" sz="1600" dirty="0"/>
            </a:br>
            <a:r>
              <a:rPr lang="en-US" dirty="0" err="1"/>
              <a:t>Feliz</a:t>
            </a:r>
            <a:r>
              <a:rPr lang="en-US" dirty="0"/>
              <a:t> Navidad</a:t>
            </a:r>
            <a:br>
              <a:rPr lang="en-US" sz="1600" dirty="0"/>
            </a:br>
            <a:r>
              <a:rPr lang="en-US" dirty="0" err="1"/>
              <a:t>Feliz</a:t>
            </a:r>
            <a:r>
              <a:rPr lang="en-US" dirty="0"/>
              <a:t> Navidad</a:t>
            </a:r>
            <a:br>
              <a:rPr lang="en-US" sz="1600" dirty="0"/>
            </a:br>
            <a:r>
              <a:rPr lang="en-US" dirty="0"/>
              <a:t>Prospero </a:t>
            </a:r>
            <a:r>
              <a:rPr lang="en-US" dirty="0" err="1"/>
              <a:t>Ano</a:t>
            </a:r>
            <a:r>
              <a:rPr lang="en-US" dirty="0"/>
              <a:t> y Felicidad.</a:t>
            </a:r>
            <a:br>
              <a:rPr lang="en-US" sz="1600" dirty="0"/>
            </a:b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dirty="0" err="1"/>
              <a:t>Feliz</a:t>
            </a:r>
            <a:r>
              <a:rPr lang="en-US" dirty="0"/>
              <a:t> Navidad</a:t>
            </a:r>
            <a:br>
              <a:rPr lang="en-US" sz="1600" dirty="0"/>
            </a:br>
            <a:r>
              <a:rPr lang="en-US" dirty="0" err="1"/>
              <a:t>Feliz</a:t>
            </a:r>
            <a:r>
              <a:rPr lang="en-US" dirty="0"/>
              <a:t> Navidad</a:t>
            </a:r>
            <a:br>
              <a:rPr lang="en-US" sz="1600" dirty="0"/>
            </a:br>
            <a:r>
              <a:rPr lang="en-US" dirty="0" err="1"/>
              <a:t>Feliz</a:t>
            </a:r>
            <a:r>
              <a:rPr lang="en-US" dirty="0"/>
              <a:t> Navidad</a:t>
            </a:r>
            <a:br>
              <a:rPr lang="en-US" sz="1600" dirty="0"/>
            </a:br>
            <a:r>
              <a:rPr lang="en-US" dirty="0"/>
              <a:t>Prospero </a:t>
            </a:r>
            <a:r>
              <a:rPr lang="en-US" dirty="0" err="1"/>
              <a:t>Ano</a:t>
            </a:r>
            <a:r>
              <a:rPr lang="en-US" dirty="0"/>
              <a:t> y Felicidad.</a:t>
            </a:r>
            <a:br>
              <a:rPr lang="en-US" sz="1600" dirty="0"/>
            </a:b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dirty="0"/>
              <a:t>I </a:t>
            </a:r>
            <a:r>
              <a:rPr lang="en-US" dirty="0" err="1"/>
              <a:t>wanna</a:t>
            </a:r>
            <a:r>
              <a:rPr lang="en-US" dirty="0"/>
              <a:t> wish you a Merry Christmas</a:t>
            </a:r>
            <a:br>
              <a:rPr lang="en-US" sz="1600" dirty="0"/>
            </a:br>
            <a:r>
              <a:rPr lang="en-US" dirty="0"/>
              <a:t>I </a:t>
            </a:r>
            <a:r>
              <a:rPr lang="en-US" dirty="0" err="1"/>
              <a:t>wanna</a:t>
            </a:r>
            <a:r>
              <a:rPr lang="en-US" dirty="0"/>
              <a:t> wish you a Merry Christmas</a:t>
            </a:r>
            <a:br>
              <a:rPr lang="en-US" sz="1600" dirty="0"/>
            </a:br>
            <a:r>
              <a:rPr lang="en-US" dirty="0"/>
              <a:t>I </a:t>
            </a:r>
            <a:r>
              <a:rPr lang="en-US" dirty="0" err="1"/>
              <a:t>wanna</a:t>
            </a:r>
            <a:r>
              <a:rPr lang="en-US" dirty="0"/>
              <a:t> wish you a Merry Christmas</a:t>
            </a:r>
            <a:br>
              <a:rPr lang="en-US" sz="1600" dirty="0"/>
            </a:br>
            <a:r>
              <a:rPr lang="en-US" dirty="0"/>
              <a:t>From the bottom of my heart.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41DBA-3E24-D4D3-3F64-851A236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9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3904" y="405685"/>
            <a:ext cx="9878096" cy="645231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dirty="0"/>
              <a:t>Go, tell it on the mountain</a:t>
            </a:r>
          </a:p>
          <a:p>
            <a:pPr marL="0" indent="0">
              <a:buNone/>
            </a:pPr>
            <a:r>
              <a:rPr lang="en-US" dirty="0"/>
              <a:t>Over the hills and everywhere</a:t>
            </a:r>
          </a:p>
          <a:p>
            <a:pPr marL="0" indent="0">
              <a:buNone/>
            </a:pPr>
            <a:r>
              <a:rPr lang="en-US" dirty="0"/>
              <a:t>Go, tell it on the mountain</a:t>
            </a:r>
          </a:p>
          <a:p>
            <a:pPr marL="0" indent="0">
              <a:buNone/>
            </a:pPr>
            <a:r>
              <a:rPr lang="en-US" dirty="0"/>
              <a:t>That Jesus Christ is born.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The shepherds feared and trembled</a:t>
            </a:r>
          </a:p>
          <a:p>
            <a:pPr marL="0" indent="0">
              <a:buNone/>
            </a:pPr>
            <a:r>
              <a:rPr lang="en-US" dirty="0"/>
              <a:t>When lo above the earth</a:t>
            </a:r>
          </a:p>
          <a:p>
            <a:pPr marL="0" indent="0">
              <a:buNone/>
            </a:pPr>
            <a:r>
              <a:rPr lang="en-US" dirty="0"/>
              <a:t>Rang out the angel chorus</a:t>
            </a:r>
          </a:p>
          <a:p>
            <a:pPr marL="0" indent="0">
              <a:buNone/>
            </a:pPr>
            <a:r>
              <a:rPr lang="en-US" dirty="0"/>
              <a:t>That hailed our Savior's birth;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2. </a:t>
            </a:r>
            <a:r>
              <a:rPr lang="en-US" dirty="0"/>
              <a:t>Down in a lowly manger</a:t>
            </a:r>
          </a:p>
          <a:p>
            <a:pPr marL="0" indent="0">
              <a:buNone/>
            </a:pPr>
            <a:r>
              <a:rPr lang="en-US" dirty="0"/>
              <a:t>The humble Christ was born;</a:t>
            </a:r>
          </a:p>
          <a:p>
            <a:pPr marL="0" indent="0">
              <a:buNone/>
            </a:pPr>
            <a:r>
              <a:rPr lang="en-US" dirty="0"/>
              <a:t>And God sent out salvation</a:t>
            </a:r>
          </a:p>
          <a:p>
            <a:pPr marL="0" indent="0">
              <a:buNone/>
            </a:pPr>
            <a:r>
              <a:rPr lang="en-US" dirty="0"/>
              <a:t>That blessed Christmas morn.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3. </a:t>
            </a:r>
            <a:r>
              <a:rPr lang="en-US" dirty="0"/>
              <a:t>When I was a seeker</a:t>
            </a:r>
          </a:p>
          <a:p>
            <a:pPr marL="0" indent="0">
              <a:buNone/>
            </a:pPr>
            <a:r>
              <a:rPr lang="en-US" dirty="0"/>
              <a:t>I sought both night and day</a:t>
            </a:r>
          </a:p>
          <a:p>
            <a:pPr marL="0" indent="0">
              <a:buNone/>
            </a:pPr>
            <a:r>
              <a:rPr lang="en-US" dirty="0"/>
              <a:t>I sought the Lord to help me</a:t>
            </a:r>
          </a:p>
          <a:p>
            <a:pPr marL="0" indent="0">
              <a:buNone/>
            </a:pPr>
            <a:r>
              <a:rPr lang="en-US" dirty="0"/>
              <a:t>And He showed me the way.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4. </a:t>
            </a:r>
            <a:r>
              <a:rPr lang="en-US" dirty="0"/>
              <a:t>He made me a watchman</a:t>
            </a:r>
          </a:p>
          <a:p>
            <a:pPr marL="0" indent="0">
              <a:buNone/>
            </a:pPr>
            <a:r>
              <a:rPr lang="en-US" dirty="0"/>
              <a:t>Upon the city wall</a:t>
            </a:r>
          </a:p>
          <a:p>
            <a:pPr marL="0" indent="0">
              <a:buNone/>
            </a:pPr>
            <a:r>
              <a:rPr lang="en-US" dirty="0"/>
              <a:t>And If I am a Christian</a:t>
            </a:r>
          </a:p>
          <a:p>
            <a:pPr marL="0" indent="0">
              <a:buNone/>
            </a:pPr>
            <a:r>
              <a:rPr lang="en-US" dirty="0"/>
              <a:t>I am the least of all.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4535F3-8246-DD74-65E4-4363AFDF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5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3904" y="405685"/>
            <a:ext cx="9878096" cy="645231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dirty="0"/>
              <a:t>1 Hark! the herald angels sing,</a:t>
            </a:r>
          </a:p>
          <a:p>
            <a:pPr marL="0" indent="0">
              <a:buNone/>
            </a:pPr>
            <a:r>
              <a:rPr lang="en-US" sz="1600" dirty="0"/>
              <a:t>"Glory to the newborn King:</a:t>
            </a:r>
          </a:p>
          <a:p>
            <a:pPr marL="0" indent="0">
              <a:buNone/>
            </a:pPr>
            <a:r>
              <a:rPr lang="en-US" sz="1600" dirty="0"/>
              <a:t>peace on earth, and mercy mild,</a:t>
            </a:r>
          </a:p>
          <a:p>
            <a:pPr marL="0" indent="0">
              <a:buNone/>
            </a:pPr>
            <a:r>
              <a:rPr lang="en-US" sz="1600" dirty="0"/>
              <a:t>God and sinners reconciled!"</a:t>
            </a:r>
          </a:p>
          <a:p>
            <a:pPr marL="0" indent="0">
              <a:buNone/>
            </a:pPr>
            <a:r>
              <a:rPr lang="en-US" sz="1600" dirty="0"/>
              <a:t>Joyful, all ye nations, rise,</a:t>
            </a:r>
          </a:p>
          <a:p>
            <a:pPr marL="0" indent="0">
              <a:buNone/>
            </a:pPr>
            <a:r>
              <a:rPr lang="en-US" sz="1600" dirty="0"/>
              <a:t>join the triumph of the skies;</a:t>
            </a:r>
          </a:p>
          <a:p>
            <a:pPr marL="0" indent="0">
              <a:buNone/>
            </a:pPr>
            <a:r>
              <a:rPr lang="en-US" sz="1600" dirty="0"/>
              <a:t>with </a:t>
            </a:r>
            <a:r>
              <a:rPr lang="en-US" sz="1600" dirty="0" err="1"/>
              <a:t>th'angelic</a:t>
            </a:r>
            <a:r>
              <a:rPr lang="en-US" sz="1600" dirty="0"/>
              <a:t> hosts proclaim,</a:t>
            </a:r>
          </a:p>
          <a:p>
            <a:pPr marL="0" indent="0">
              <a:buNone/>
            </a:pPr>
            <a:r>
              <a:rPr lang="en-US" sz="1600" dirty="0"/>
              <a:t>"Christ is born in Bethlehem!"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Refrain:</a:t>
            </a:r>
          </a:p>
          <a:p>
            <a:pPr marL="0" indent="0">
              <a:buNone/>
            </a:pPr>
            <a:r>
              <a:rPr lang="en-US" sz="1600" dirty="0"/>
              <a:t>Hark! the herald angels sing,</a:t>
            </a:r>
          </a:p>
          <a:p>
            <a:pPr marL="0" indent="0">
              <a:buNone/>
            </a:pPr>
            <a:r>
              <a:rPr lang="en-US" sz="1600" dirty="0"/>
              <a:t>"Glory to the newborn King“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2 Christ, by highest heaven adored,</a:t>
            </a:r>
          </a:p>
          <a:p>
            <a:pPr marL="0" indent="0">
              <a:buNone/>
            </a:pPr>
            <a:r>
              <a:rPr lang="en-US" sz="1600" dirty="0"/>
              <a:t>Christ, the everlasting Lord,</a:t>
            </a:r>
          </a:p>
          <a:p>
            <a:pPr marL="0" indent="0">
              <a:buNone/>
            </a:pPr>
            <a:r>
              <a:rPr lang="en-US" sz="1600" dirty="0"/>
              <a:t>late in time behold him come,</a:t>
            </a:r>
          </a:p>
          <a:p>
            <a:pPr marL="0" indent="0">
              <a:buNone/>
            </a:pPr>
            <a:r>
              <a:rPr lang="en-US" sz="1600" dirty="0"/>
              <a:t>offspring of the Virgin's womb:</a:t>
            </a:r>
          </a:p>
          <a:p>
            <a:pPr marL="0" indent="0">
              <a:buNone/>
            </a:pPr>
            <a:r>
              <a:rPr lang="en-US" sz="1600" dirty="0"/>
              <a:t>veiled in flesh the Godhead see;</a:t>
            </a:r>
          </a:p>
          <a:p>
            <a:pPr marL="0" indent="0">
              <a:buNone/>
            </a:pPr>
            <a:r>
              <a:rPr lang="en-US" sz="1600" dirty="0"/>
              <a:t>hail </a:t>
            </a:r>
            <a:r>
              <a:rPr lang="en-US" sz="1600" dirty="0" err="1"/>
              <a:t>th'incarnate</a:t>
            </a:r>
            <a:r>
              <a:rPr lang="en-US" sz="1600" dirty="0"/>
              <a:t> Deity,</a:t>
            </a:r>
          </a:p>
          <a:p>
            <a:pPr marL="0" indent="0">
              <a:buNone/>
            </a:pPr>
            <a:r>
              <a:rPr lang="en-US" sz="1600" dirty="0"/>
              <a:t>pleased with us in flesh to dwell,</a:t>
            </a:r>
          </a:p>
          <a:p>
            <a:pPr marL="0" indent="0">
              <a:buNone/>
            </a:pPr>
            <a:r>
              <a:rPr lang="en-US" sz="1600" dirty="0"/>
              <a:t>Jesus, our Immanuel. [Refrain]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3 Hail the heaven-born Prince of Peace!</a:t>
            </a:r>
          </a:p>
          <a:p>
            <a:pPr marL="0" indent="0">
              <a:buNone/>
            </a:pPr>
            <a:r>
              <a:rPr lang="en-US" sz="1600" dirty="0"/>
              <a:t>Hail the Sun of Righteousness!</a:t>
            </a:r>
          </a:p>
          <a:p>
            <a:pPr marL="0" indent="0">
              <a:buNone/>
            </a:pPr>
            <a:r>
              <a:rPr lang="en-US" sz="1600" dirty="0"/>
              <a:t>Light and life to all he brings,</a:t>
            </a:r>
          </a:p>
          <a:p>
            <a:pPr marL="0" indent="0">
              <a:buNone/>
            </a:pPr>
            <a:r>
              <a:rPr lang="en-US" sz="1600" dirty="0"/>
              <a:t>risen with healing in his wings.</a:t>
            </a:r>
          </a:p>
          <a:p>
            <a:pPr marL="0" indent="0">
              <a:buNone/>
            </a:pPr>
            <a:r>
              <a:rPr lang="en-US" sz="1600" dirty="0"/>
              <a:t>Mild he lays his glory by,</a:t>
            </a:r>
          </a:p>
          <a:p>
            <a:pPr marL="0" indent="0">
              <a:buNone/>
            </a:pPr>
            <a:r>
              <a:rPr lang="en-US" sz="1600" dirty="0"/>
              <a:t>born that we no more may die,</a:t>
            </a:r>
          </a:p>
          <a:p>
            <a:pPr marL="0" indent="0">
              <a:buNone/>
            </a:pPr>
            <a:r>
              <a:rPr lang="en-US" sz="1600" dirty="0"/>
              <a:t>born to raise us from the earth,</a:t>
            </a:r>
          </a:p>
          <a:p>
            <a:pPr marL="0" indent="0">
              <a:buNone/>
            </a:pPr>
            <a:r>
              <a:rPr lang="en-US" sz="1600" dirty="0"/>
              <a:t>born to give us second birth. [Refrain]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21E6CA-7D11-12C9-C830-07ED6DF1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9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3904" y="405685"/>
            <a:ext cx="9878096" cy="645231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dirty="0"/>
              <a:t>1. It came upon the midnight clear,</a:t>
            </a:r>
          </a:p>
          <a:p>
            <a:pPr marL="0" indent="0">
              <a:buNone/>
            </a:pPr>
            <a:r>
              <a:rPr lang="en-US" dirty="0"/>
              <a:t>That glorious song of old,</a:t>
            </a:r>
          </a:p>
          <a:p>
            <a:pPr marL="0" indent="0">
              <a:buNone/>
            </a:pPr>
            <a:r>
              <a:rPr lang="en-US" dirty="0"/>
              <a:t>From angels bending near the earth,</a:t>
            </a:r>
          </a:p>
          <a:p>
            <a:pPr marL="0" indent="0">
              <a:buNone/>
            </a:pPr>
            <a:r>
              <a:rPr lang="en-US" dirty="0"/>
              <a:t>To touch their harps of gold!</a:t>
            </a:r>
          </a:p>
          <a:p>
            <a:pPr marL="0" indent="0">
              <a:buNone/>
            </a:pPr>
            <a:r>
              <a:rPr lang="en-US" dirty="0"/>
              <a:t>Peace on the earth, good will to men,</a:t>
            </a:r>
          </a:p>
          <a:p>
            <a:pPr marL="0" indent="0">
              <a:buNone/>
            </a:pPr>
            <a:r>
              <a:rPr lang="en-US" dirty="0"/>
              <a:t>From heaven's all gracious King!</a:t>
            </a:r>
          </a:p>
          <a:p>
            <a:pPr marL="0" indent="0">
              <a:buNone/>
            </a:pPr>
            <a:r>
              <a:rPr lang="en-US" dirty="0"/>
              <a:t>The world in solemn stillness lay,</a:t>
            </a:r>
          </a:p>
          <a:p>
            <a:pPr marL="0" indent="0">
              <a:buNone/>
            </a:pPr>
            <a:r>
              <a:rPr lang="en-US" dirty="0"/>
              <a:t>To hear the angels sing.</a:t>
            </a:r>
          </a:p>
          <a:p>
            <a:pPr marL="0" indent="0">
              <a:buNone/>
            </a:pP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2.  </a:t>
            </a:r>
            <a:r>
              <a:rPr lang="en-US" dirty="0"/>
              <a:t>Still through the cloven skies they come,</a:t>
            </a:r>
          </a:p>
          <a:p>
            <a:pPr marL="0" indent="0">
              <a:buNone/>
            </a:pPr>
            <a:r>
              <a:rPr lang="en-US" dirty="0"/>
              <a:t>With peaceful wings unfurled,</a:t>
            </a:r>
          </a:p>
          <a:p>
            <a:pPr marL="0" indent="0">
              <a:buNone/>
            </a:pPr>
            <a:r>
              <a:rPr lang="en-US" dirty="0"/>
              <a:t>And still their heavenly music floats,</a:t>
            </a:r>
          </a:p>
          <a:p>
            <a:pPr marL="0" indent="0">
              <a:buNone/>
            </a:pPr>
            <a:r>
              <a:rPr lang="en-US" dirty="0"/>
              <a:t>O'er all the weary world;</a:t>
            </a:r>
          </a:p>
          <a:p>
            <a:pPr marL="0" indent="0">
              <a:buNone/>
            </a:pPr>
            <a:r>
              <a:rPr lang="en-US" dirty="0"/>
              <a:t>Above its sad and lowly plains,</a:t>
            </a:r>
          </a:p>
          <a:p>
            <a:pPr marL="0" indent="0">
              <a:buNone/>
            </a:pPr>
            <a:r>
              <a:rPr lang="en-US" dirty="0"/>
              <a:t>They bend on hovering wing.</a:t>
            </a:r>
          </a:p>
          <a:p>
            <a:pPr marL="0" indent="0">
              <a:buNone/>
            </a:pPr>
            <a:r>
              <a:rPr lang="en-US" dirty="0"/>
              <a:t>And ever o'er its Babel sounds,</a:t>
            </a:r>
          </a:p>
          <a:p>
            <a:pPr marL="0" indent="0">
              <a:buNone/>
            </a:pPr>
            <a:r>
              <a:rPr lang="en-US" dirty="0"/>
              <a:t>The blessed angels sing.</a:t>
            </a:r>
          </a:p>
          <a:p>
            <a:pPr marL="0" indent="0">
              <a:buNone/>
            </a:pPr>
            <a:br>
              <a:rPr lang="en-US" sz="1600" dirty="0"/>
            </a:br>
            <a:br>
              <a:rPr lang="en-US" sz="1600"/>
            </a:br>
            <a:r>
              <a:rPr lang="en-US" sz="1600"/>
              <a:t>3. </a:t>
            </a:r>
            <a:r>
              <a:rPr lang="en-US"/>
              <a:t>Yet </a:t>
            </a:r>
            <a:r>
              <a:rPr lang="en-US" dirty="0"/>
              <a:t>with the woes of sin and strife,</a:t>
            </a:r>
          </a:p>
          <a:p>
            <a:pPr marL="0" indent="0">
              <a:buNone/>
            </a:pPr>
            <a:r>
              <a:rPr lang="en-US" dirty="0"/>
              <a:t>The world hath suffered long;</a:t>
            </a:r>
          </a:p>
          <a:p>
            <a:pPr marL="0" indent="0">
              <a:buNone/>
            </a:pPr>
            <a:r>
              <a:rPr lang="en-US" dirty="0"/>
              <a:t>Beneath the angel-strain have rolled,</a:t>
            </a:r>
          </a:p>
          <a:p>
            <a:pPr marL="0" indent="0">
              <a:buNone/>
            </a:pPr>
            <a:r>
              <a:rPr lang="en-US" dirty="0"/>
              <a:t>Two thousand years of wrong;</a:t>
            </a:r>
          </a:p>
          <a:p>
            <a:pPr marL="0" indent="0">
              <a:buNone/>
            </a:pPr>
            <a:r>
              <a:rPr lang="en-US" dirty="0"/>
              <a:t>And man, at war with man, hears not,</a:t>
            </a:r>
          </a:p>
          <a:p>
            <a:pPr marL="0" indent="0">
              <a:buNone/>
            </a:pPr>
            <a:r>
              <a:rPr lang="en-US" dirty="0"/>
              <a:t>The love song which they bring:</a:t>
            </a:r>
          </a:p>
          <a:p>
            <a:pPr marL="0" indent="0">
              <a:buNone/>
            </a:pPr>
            <a:r>
              <a:rPr lang="en-US" dirty="0"/>
              <a:t>O hush the noise, ye men of strife,</a:t>
            </a:r>
          </a:p>
          <a:p>
            <a:pPr marL="0" indent="0">
              <a:buNone/>
            </a:pPr>
            <a:r>
              <a:rPr lang="en-US" dirty="0"/>
              <a:t>And hear the angels sing.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37EF-2507-52F0-7CC6-735AAD16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4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6111-3547-4CB0-8EC8-EEE33832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3904" y="405685"/>
            <a:ext cx="9878096" cy="645231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dirty="0"/>
              <a:t>1. Dashing through the snow</a:t>
            </a:r>
          </a:p>
          <a:p>
            <a:pPr marL="0" indent="0">
              <a:buNone/>
            </a:pPr>
            <a:r>
              <a:rPr lang="en-US" dirty="0"/>
              <a:t>    On a one horse open sleigh</a:t>
            </a:r>
          </a:p>
          <a:p>
            <a:pPr marL="0" indent="0">
              <a:buNone/>
            </a:pPr>
            <a:r>
              <a:rPr lang="en-US" dirty="0"/>
              <a:t>    O'er the fields we go,</a:t>
            </a:r>
          </a:p>
          <a:p>
            <a:pPr marL="0" indent="0">
              <a:buNone/>
            </a:pPr>
            <a:r>
              <a:rPr lang="en-US" dirty="0"/>
              <a:t>    Laughing all the way  </a:t>
            </a:r>
          </a:p>
          <a:p>
            <a:pPr marL="0" indent="0">
              <a:buNone/>
            </a:pPr>
            <a:r>
              <a:rPr lang="en-US" dirty="0"/>
              <a:t>    Bells on bob tail ring,</a:t>
            </a:r>
          </a:p>
          <a:p>
            <a:pPr marL="0" indent="0">
              <a:buNone/>
            </a:pPr>
            <a:r>
              <a:rPr lang="en-US" dirty="0"/>
              <a:t>    making spirits bright</a:t>
            </a:r>
          </a:p>
          <a:p>
            <a:pPr marL="0" indent="0">
              <a:buNone/>
            </a:pPr>
            <a:r>
              <a:rPr lang="en-US" dirty="0"/>
              <a:t>    What fun it is to laugh and sing</a:t>
            </a:r>
          </a:p>
          <a:p>
            <a:pPr marL="0" indent="0">
              <a:buNone/>
            </a:pPr>
            <a:r>
              <a:rPr lang="en-US" dirty="0"/>
              <a:t>    A sleighing song tonight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Oh, jingle bells, jingle bells</a:t>
            </a:r>
          </a:p>
          <a:p>
            <a:pPr marL="0" indent="0">
              <a:buNone/>
            </a:pPr>
            <a:r>
              <a:rPr lang="en-US" dirty="0"/>
              <a:t>    Jingle all the way</a:t>
            </a:r>
          </a:p>
          <a:p>
            <a:pPr marL="0" indent="0">
              <a:buNone/>
            </a:pPr>
            <a:r>
              <a:rPr lang="en-US" dirty="0"/>
              <a:t>    Oh, what fun it is to ride</a:t>
            </a:r>
          </a:p>
          <a:p>
            <a:pPr marL="0" indent="0">
              <a:buNone/>
            </a:pPr>
            <a:r>
              <a:rPr lang="en-US" dirty="0"/>
              <a:t>     In a one horse open sleigh</a:t>
            </a:r>
          </a:p>
          <a:p>
            <a:pPr marL="0" indent="0">
              <a:buNone/>
            </a:pPr>
            <a:r>
              <a:rPr lang="en-US" dirty="0"/>
              <a:t>    Jingle bells, jingle bells</a:t>
            </a:r>
          </a:p>
          <a:p>
            <a:pPr marL="0" indent="0">
              <a:buNone/>
            </a:pPr>
            <a:r>
              <a:rPr lang="en-US" dirty="0"/>
              <a:t>    Jingle all the way </a:t>
            </a:r>
          </a:p>
          <a:p>
            <a:pPr marL="0" indent="0">
              <a:buNone/>
            </a:pPr>
            <a:r>
              <a:rPr lang="en-US" dirty="0"/>
              <a:t>    Oh, what fun it is to ride</a:t>
            </a:r>
          </a:p>
          <a:p>
            <a:pPr marL="0" indent="0">
              <a:buNone/>
            </a:pPr>
            <a:r>
              <a:rPr lang="en-US"/>
              <a:t>    In </a:t>
            </a:r>
            <a:r>
              <a:rPr lang="en-US" dirty="0"/>
              <a:t>a one horse open sleigh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6C6C08-0FFF-3E9E-A489-49D5644A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173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4107</Words>
  <Application>Microsoft Office PowerPoint</Application>
  <PresentationFormat>Widescreen</PresentationFormat>
  <Paragraphs>456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Century Gothic</vt:lpstr>
      <vt:lpstr>Droid Sans</vt:lpstr>
      <vt:lpstr>Gautami</vt:lpstr>
      <vt:lpstr>Gill Sans MT</vt:lpstr>
      <vt:lpstr>lato</vt:lpstr>
      <vt:lpstr>suravaram</vt:lpstr>
      <vt:lpstr>Verdana</vt:lpstr>
      <vt:lpstr>Wingdings 3</vt:lpstr>
      <vt:lpstr>Gallery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Kakumanu</dc:creator>
  <cp:lastModifiedBy>Raju Kakumanu</cp:lastModifiedBy>
  <cp:revision>12</cp:revision>
  <dcterms:created xsi:type="dcterms:W3CDTF">2022-12-19T16:42:49Z</dcterms:created>
  <dcterms:modified xsi:type="dcterms:W3CDTF">2022-12-20T13:17:03Z</dcterms:modified>
</cp:coreProperties>
</file>