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8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9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8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D218-731F-154D-A93A-23CA0B10283C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6566-8015-9143-B524-56ACCF97D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>
          <a:xfrm>
            <a:off x="2061959" y="553027"/>
            <a:ext cx="4740215" cy="3815785"/>
            <a:chOff x="609600" y="381000"/>
            <a:chExt cx="7924800" cy="6604119"/>
          </a:xfrm>
        </p:grpSpPr>
        <p:sp>
          <p:nvSpPr>
            <p:cNvPr id="5" name="Rectangle 4"/>
            <p:cNvSpPr/>
            <p:nvPr/>
          </p:nvSpPr>
          <p:spPr>
            <a:xfrm>
              <a:off x="609600" y="381000"/>
              <a:ext cx="2286000" cy="175260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48400" y="4799045"/>
              <a:ext cx="2286000" cy="175260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48400" y="381000"/>
              <a:ext cx="2286000" cy="175260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4799045"/>
              <a:ext cx="2286000" cy="175260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9000" y="381000"/>
              <a:ext cx="2286000" cy="175260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" y="4799045"/>
              <a:ext cx="2286000" cy="175260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4899" y="1006692"/>
              <a:ext cx="1295400" cy="4446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SQUARE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300" y="1072634"/>
              <a:ext cx="1295400" cy="359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+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43700" y="1072634"/>
              <a:ext cx="1295400" cy="359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B050"/>
                  </a:solidFill>
                  <a:effectLst/>
                  <a:latin typeface="Cambria"/>
                  <a:ea typeface="Times New Roman"/>
                </a:rPr>
                <a:t>#####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43700" y="5490679"/>
              <a:ext cx="1295400" cy="359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FF0000"/>
                  </a:solidFill>
                  <a:effectLst/>
                  <a:latin typeface="Cambria"/>
                  <a:ea typeface="Times New Roman"/>
                </a:rPr>
                <a:t>#####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4300" y="5490679"/>
              <a:ext cx="1295400" cy="359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+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8699" y="1619162"/>
              <a:ext cx="1447799" cy="3825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A     </a:t>
              </a:r>
              <a:r>
                <a:rPr lang="en-US" sz="1400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no 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8699" y="6016782"/>
              <a:ext cx="1447799" cy="380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A    </a:t>
              </a:r>
              <a:r>
                <a:rPr lang="en-US" sz="1400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no 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4899" y="5446717"/>
              <a:ext cx="1295400" cy="4389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POOL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8828" y="2089640"/>
              <a:ext cx="1752600" cy="359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1000 </a:t>
              </a:r>
              <a:r>
                <a:rPr lang="en-US" sz="1200" kern="1200" dirty="0" err="1" smtClean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8929" y="6524269"/>
              <a:ext cx="1752600" cy="3883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1000 </a:t>
              </a:r>
              <a:r>
                <a:rPr lang="en-US" sz="1200" kern="1200" dirty="0" err="1" smtClean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5700" y="6553200"/>
              <a:ext cx="1752600" cy="4319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2000 </a:t>
              </a:r>
              <a:r>
                <a:rPr lang="en-US" sz="1200" kern="1200" dirty="0" err="1" smtClean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5700" y="2067660"/>
              <a:ext cx="1752600" cy="359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2000 </a:t>
              </a:r>
              <a:r>
                <a:rPr lang="en-US" sz="1200" kern="1200" dirty="0" err="1" smtClean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15100" y="2089640"/>
              <a:ext cx="1752600" cy="359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0000FF"/>
                  </a:solidFill>
                  <a:effectLst/>
                  <a:latin typeface="Cambria"/>
                  <a:ea typeface="Times New Roman"/>
                </a:rPr>
                <a:t>1000 </a:t>
              </a:r>
              <a:r>
                <a:rPr lang="en-US" sz="1200" b="1" kern="1200" dirty="0" err="1" smtClean="0">
                  <a:solidFill>
                    <a:srgbClr val="0000FF"/>
                  </a:solidFill>
                  <a:effectLst/>
                  <a:latin typeface="Cambria"/>
                  <a:ea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5100" y="6553199"/>
              <a:ext cx="1752600" cy="4319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0000FF"/>
                  </a:solidFill>
                  <a:effectLst/>
                  <a:latin typeface="Cambria"/>
                  <a:ea typeface="Times New Roman"/>
                </a:rPr>
                <a:t>5000 </a:t>
              </a:r>
              <a:r>
                <a:rPr lang="en-US" sz="1200" b="1" kern="1200" dirty="0" err="1" smtClean="0">
                  <a:solidFill>
                    <a:srgbClr val="0000FF"/>
                  </a:solidFill>
                  <a:effectLst/>
                  <a:latin typeface="Cambria"/>
                  <a:ea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48400" y="2534816"/>
              <a:ext cx="2286000" cy="175260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29000" y="2534816"/>
              <a:ext cx="2286000" cy="175260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600" y="2534816"/>
              <a:ext cx="2286000" cy="1752600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43700" y="3226450"/>
              <a:ext cx="1295400" cy="359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B050"/>
                  </a:solidFill>
                  <a:effectLst/>
                  <a:latin typeface="Cambria"/>
                  <a:ea typeface="Times New Roman"/>
                </a:rPr>
                <a:t>#####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24300" y="3226450"/>
              <a:ext cx="1295400" cy="359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+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28699" y="3796515"/>
              <a:ext cx="1447799" cy="380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A    </a:t>
              </a:r>
              <a:r>
                <a:rPr lang="en-US" sz="1400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no 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4900" y="3226450"/>
              <a:ext cx="1295400" cy="4318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</a:rPr>
                <a:t>GOLD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" y="4288971"/>
              <a:ext cx="1752600" cy="5100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1000 </a:t>
              </a:r>
              <a:r>
                <a:rPr lang="en-US" sz="1200" kern="1200" dirty="0" err="1" smtClean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95700" y="4288971"/>
              <a:ext cx="1752600" cy="5100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2000 </a:t>
              </a:r>
              <a:r>
                <a:rPr lang="en-US" sz="1200" kern="1200" dirty="0" err="1" smtClean="0">
                  <a:solidFill>
                    <a:srgbClr val="000000"/>
                  </a:solidFill>
                  <a:effectLst/>
                  <a:latin typeface="Cambria"/>
                  <a:ea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15100" y="4288971"/>
              <a:ext cx="1752600" cy="5100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0000FF"/>
                  </a:solidFill>
                  <a:effectLst/>
                  <a:latin typeface="Cambria"/>
                  <a:ea typeface="Times New Roman"/>
                </a:rPr>
                <a:t>3000 </a:t>
              </a:r>
              <a:r>
                <a:rPr lang="en-US" sz="1200" b="1" kern="1200" dirty="0" err="1" smtClean="0">
                  <a:solidFill>
                    <a:srgbClr val="0000FF"/>
                  </a:solidFill>
                  <a:effectLst/>
                  <a:latin typeface="Cambria"/>
                  <a:ea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>
          <a:xfrm>
            <a:off x="2716352" y="4708203"/>
            <a:ext cx="3464325" cy="1339932"/>
            <a:chOff x="2542775" y="2388569"/>
            <a:chExt cx="3464325" cy="1339932"/>
          </a:xfrm>
        </p:grpSpPr>
        <p:sp>
          <p:nvSpPr>
            <p:cNvPr id="45" name="Rectangle 44"/>
            <p:cNvSpPr/>
            <p:nvPr/>
          </p:nvSpPr>
          <p:spPr>
            <a:xfrm>
              <a:off x="2746297" y="2388569"/>
              <a:ext cx="1371600" cy="10149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32720" y="2388569"/>
              <a:ext cx="1371600" cy="10149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81598" y="2711903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  <a:cs typeface="Times New Roman"/>
                </a:rPr>
                <a:t>SQUARE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8100" y="3103833"/>
              <a:ext cx="1676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FFFFFF"/>
                  </a:solidFill>
                  <a:effectLst/>
                  <a:latin typeface="Cambria"/>
                  <a:ea typeface="Times New Roman"/>
                  <a:cs typeface="Times New Roman"/>
                </a:rPr>
                <a:t>REM   KNOW   NEW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42775" y="3448589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Times New Roman"/>
                  <a:cs typeface="Times New Roman"/>
                </a:rPr>
                <a:t>2500 </a:t>
              </a:r>
              <a:r>
                <a:rPr lang="en-US" sz="1200" kern="1200" dirty="0" err="1" smtClean="0">
                  <a:solidFill>
                    <a:srgbClr val="000000"/>
                  </a:solidFill>
                  <a:effectLst/>
                  <a:latin typeface="Cambria"/>
                  <a:ea typeface="Times New Roman"/>
                  <a:cs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54500" y="3451502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Times New Roman"/>
                  <a:cs typeface="Times New Roman"/>
                </a:rPr>
                <a:t>2000 </a:t>
              </a:r>
              <a:r>
                <a:rPr lang="en-US" sz="1200" kern="1200" dirty="0" err="1" smtClean="0">
                  <a:solidFill>
                    <a:srgbClr val="000000"/>
                  </a:solidFill>
                  <a:effectLst/>
                  <a:latin typeface="Cambria"/>
                  <a:ea typeface="Times New Roman"/>
                  <a:cs typeface="Times New Roman"/>
                </a:rPr>
                <a:t>ms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892725" y="5109315"/>
            <a:ext cx="774843" cy="207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kern="1200" dirty="0">
                <a:solidFill>
                  <a:srgbClr val="FFFFFF"/>
                </a:solidFill>
                <a:effectLst/>
                <a:latin typeface="Cambria"/>
                <a:ea typeface="Times New Roman"/>
              </a:rPr>
              <a:t>+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9300" y="55302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01700" y="470820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8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Kurkela</dc:creator>
  <cp:lastModifiedBy>Kyle Kurkela</cp:lastModifiedBy>
  <cp:revision>3</cp:revision>
  <dcterms:created xsi:type="dcterms:W3CDTF">2017-03-19T15:26:27Z</dcterms:created>
  <dcterms:modified xsi:type="dcterms:W3CDTF">2017-03-19T15:38:14Z</dcterms:modified>
</cp:coreProperties>
</file>