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75" r:id="rId2"/>
    <p:sldId id="276" r:id="rId3"/>
    <p:sldId id="277" r:id="rId4"/>
    <p:sldId id="27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itchey" initials="" lastIdx="12" clrIdx="0"/>
  <p:cmAuthor id="1" name="Rosalie Samide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-112" y="-1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8858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91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87" y="84475"/>
            <a:ext cx="7174424" cy="258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100" y="3028026"/>
            <a:ext cx="7174420" cy="195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/>
          <p:nvPr/>
        </p:nvCxnSpPr>
        <p:spPr>
          <a:xfrm rot="10800000" flipH="1">
            <a:off x="317038" y="2903450"/>
            <a:ext cx="85947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894100" y="4342700"/>
            <a:ext cx="11325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1 miniblock = 4 trials</a:t>
            </a:r>
            <a:endParaRPr sz="7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8 x 4 miniblocks / round</a:t>
            </a:r>
            <a:endParaRPr sz="700"/>
          </a:p>
        </p:txBody>
      </p:sp>
      <p:sp>
        <p:nvSpPr>
          <p:cNvPr id="185" name="Shape 185"/>
          <p:cNvSpPr txBox="1"/>
          <p:nvPr/>
        </p:nvSpPr>
        <p:spPr>
          <a:xfrm>
            <a:off x="6721100" y="2326925"/>
            <a:ext cx="1539300" cy="2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“Object Selection”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894100" y="3028026"/>
            <a:ext cx="7174420" cy="1957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 rot="10800000" flipH="1">
            <a:off x="317038" y="2903450"/>
            <a:ext cx="85947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90" name="Shape 190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027187" y="84475"/>
            <a:ext cx="7174424" cy="258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90"/>
          <p:cNvPicPr preferRelativeResize="0"/>
          <p:nvPr/>
        </p:nvPicPr>
        <p:blipFill rotWithShape="1">
          <a:blip r:embed="rId4">
            <a:alphaModFix/>
          </a:blip>
          <a:srcRect r="78107"/>
          <a:stretch/>
        </p:blipFill>
        <p:spPr>
          <a:xfrm>
            <a:off x="1027187" y="84475"/>
            <a:ext cx="1570723" cy="25820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94"/>
          <p:cNvSpPr/>
          <p:nvPr/>
        </p:nvSpPr>
        <p:spPr>
          <a:xfrm>
            <a:off x="254979" y="84475"/>
            <a:ext cx="3054000" cy="2736900"/>
          </a:xfrm>
          <a:prstGeom prst="ellipse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>
            <a:grpSpLocks noChangeAspect="1"/>
          </p:cNvGrpSpPr>
          <p:nvPr/>
        </p:nvGrpSpPr>
        <p:grpSpPr>
          <a:xfrm>
            <a:off x="349915" y="1143531"/>
            <a:ext cx="8517509" cy="3072714"/>
            <a:chOff x="256389" y="856097"/>
            <a:chExt cx="8517509" cy="3072714"/>
          </a:xfrm>
        </p:grpSpPr>
        <p:grpSp>
          <p:nvGrpSpPr>
            <p:cNvPr id="20" name="Group 19"/>
            <p:cNvGrpSpPr/>
            <p:nvPr/>
          </p:nvGrpSpPr>
          <p:grpSpPr>
            <a:xfrm>
              <a:off x="256389" y="856097"/>
              <a:ext cx="2031417" cy="3072594"/>
              <a:chOff x="1412318" y="832661"/>
              <a:chExt cx="2031417" cy="3072594"/>
            </a:xfrm>
          </p:grpSpPr>
          <p:sp>
            <p:nvSpPr>
              <p:cNvPr id="37" name="Shape 251"/>
              <p:cNvSpPr/>
              <p:nvPr/>
            </p:nvSpPr>
            <p:spPr>
              <a:xfrm>
                <a:off x="1576166" y="1189187"/>
                <a:ext cx="1291625" cy="356526"/>
              </a:xfrm>
              <a:prstGeom prst="roundRect">
                <a:avLst>
                  <a:gd name="adj" fmla="val 16667"/>
                </a:avLst>
              </a:prstGeom>
              <a:solidFill>
                <a:srgbClr val="D0E0E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/>
                  <a:t>Encoding</a:t>
                </a:r>
                <a:endParaRPr dirty="0"/>
              </a:p>
            </p:txBody>
          </p:sp>
          <p:sp>
            <p:nvSpPr>
              <p:cNvPr id="38" name="Shape 254"/>
              <p:cNvSpPr/>
              <p:nvPr/>
            </p:nvSpPr>
            <p:spPr>
              <a:xfrm>
                <a:off x="3034738" y="1251749"/>
                <a:ext cx="408997" cy="26722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Shape 257"/>
              <p:cNvSpPr txBox="1"/>
              <p:nvPr/>
            </p:nvSpPr>
            <p:spPr>
              <a:xfrm>
                <a:off x="1769943" y="832661"/>
                <a:ext cx="843041" cy="356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scan run</a:t>
                </a:r>
                <a:endParaRPr sz="1000" b="1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412318" y="2090252"/>
                <a:ext cx="1556414" cy="1437919"/>
                <a:chOff x="5493929" y="2593497"/>
                <a:chExt cx="1343700" cy="1241400"/>
              </a:xfrm>
            </p:grpSpPr>
            <p:sp>
              <p:nvSpPr>
                <p:cNvPr id="40" name="Shape 262"/>
                <p:cNvSpPr/>
                <p:nvPr/>
              </p:nvSpPr>
              <p:spPr>
                <a:xfrm>
                  <a:off x="5493929" y="2593497"/>
                  <a:ext cx="1343700" cy="12414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5802678" y="2854397"/>
                  <a:ext cx="727823" cy="716101"/>
                  <a:chOff x="3803089" y="2056774"/>
                  <a:chExt cx="727823" cy="716101"/>
                </a:xfrm>
              </p:grpSpPr>
              <p:pic>
                <p:nvPicPr>
                  <p:cNvPr id="263" name="Shape 263" descr="context_004.jpg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803089" y="2056774"/>
                    <a:ext cx="727823" cy="716101"/>
                  </a:xfrm>
                  <a:prstGeom prst="rect">
                    <a:avLst/>
                  </a:prstGeom>
                  <a:noFill/>
                  <a:ln w="38100" cmpd="sng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</p:pic>
              <p:pic>
                <p:nvPicPr>
                  <p:cNvPr id="265" name="Shape 265" descr="item_004.jpg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4063300" y="2284899"/>
                    <a:ext cx="255900" cy="25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8" name="Group 7"/>
              <p:cNvGrpSpPr/>
              <p:nvPr/>
            </p:nvGrpSpPr>
            <p:grpSpPr>
              <a:xfrm>
                <a:off x="1579004" y="1624398"/>
                <a:ext cx="1185123" cy="434090"/>
                <a:chOff x="4160925" y="1696578"/>
                <a:chExt cx="1023153" cy="374763"/>
              </a:xfrm>
            </p:grpSpPr>
            <p:pic>
              <p:nvPicPr>
                <p:cNvPr id="42" name="Shape 274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4160925" y="1768602"/>
                  <a:ext cx="479237" cy="230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3" name="Shape 276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4640152" y="1696580"/>
                  <a:ext cx="304500" cy="37476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" name="Shape 278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4974953" y="1696578"/>
                  <a:ext cx="209125" cy="34734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" name="TextBox 13"/>
              <p:cNvSpPr txBox="1"/>
              <p:nvPr/>
            </p:nvSpPr>
            <p:spPr>
              <a:xfrm>
                <a:off x="1576166" y="3651339"/>
                <a:ext cx="12916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 smtClean="0"/>
                  <a:t>“Intel Gathering”</a:t>
                </a:r>
                <a:endParaRPr lang="en-US" sz="1050" b="1" dirty="0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2539482" y="863017"/>
              <a:ext cx="4594950" cy="3065794"/>
              <a:chOff x="2539482" y="863017"/>
              <a:chExt cx="4594950" cy="306579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539482" y="863017"/>
                <a:ext cx="4594950" cy="1218907"/>
                <a:chOff x="3695411" y="839581"/>
                <a:chExt cx="4594950" cy="1218907"/>
              </a:xfrm>
            </p:grpSpPr>
            <p:sp>
              <p:nvSpPr>
                <p:cNvPr id="53" name="Shape 250"/>
                <p:cNvSpPr/>
                <p:nvPr/>
              </p:nvSpPr>
              <p:spPr>
                <a:xfrm>
                  <a:off x="3695411" y="1211169"/>
                  <a:ext cx="4176300" cy="3345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 smtClean="0"/>
                    <a:t>Item Recognition	       Emotional Retrieval</a:t>
                  </a:r>
                  <a:endParaRPr dirty="0"/>
                </a:p>
              </p:txBody>
            </p:sp>
            <p:sp>
              <p:nvSpPr>
                <p:cNvPr id="54" name="Shape 255"/>
                <p:cNvSpPr/>
                <p:nvPr/>
              </p:nvSpPr>
              <p:spPr>
                <a:xfrm>
                  <a:off x="5384261" y="1251748"/>
                  <a:ext cx="353100" cy="26722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Shape 256"/>
                <p:cNvSpPr/>
                <p:nvPr/>
              </p:nvSpPr>
              <p:spPr>
                <a:xfrm>
                  <a:off x="7937261" y="1251748"/>
                  <a:ext cx="353100" cy="26722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Shape 257"/>
                <p:cNvSpPr txBox="1"/>
                <p:nvPr/>
              </p:nvSpPr>
              <p:spPr>
                <a:xfrm>
                  <a:off x="5417052" y="839581"/>
                  <a:ext cx="843041" cy="3565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scan run</a:t>
                  </a:r>
                  <a:endParaRPr sz="1000" b="1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930778" y="1624398"/>
                  <a:ext cx="1185123" cy="434090"/>
                  <a:chOff x="4160925" y="1696578"/>
                  <a:chExt cx="1023153" cy="374763"/>
                </a:xfrm>
              </p:grpSpPr>
              <p:pic>
                <p:nvPicPr>
                  <p:cNvPr id="66" name="Shape 274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4160925" y="1768602"/>
                    <a:ext cx="479237" cy="23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7" name="Shape 276"/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4640152" y="1696580"/>
                    <a:ext cx="304500" cy="3747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8" name="Shape 278"/>
                  <p:cNvPicPr preferRelativeResize="0"/>
                  <p:nvPr/>
                </p:nvPicPr>
                <p:blipFill>
                  <a:blip r:embed="rId7">
                    <a:alphaModFix/>
                  </a:blip>
                  <a:stretch>
                    <a:fillRect/>
                  </a:stretch>
                </p:blipFill>
                <p:spPr>
                  <a:xfrm>
                    <a:off x="4974953" y="1696578"/>
                    <a:ext cx="209125" cy="3473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539482" y="2113688"/>
                <a:ext cx="1556414" cy="1815123"/>
                <a:chOff x="3827847" y="2090132"/>
                <a:chExt cx="1556414" cy="1815123"/>
              </a:xfrm>
            </p:grpSpPr>
            <p:sp>
              <p:nvSpPr>
                <p:cNvPr id="70" name="Shape 262"/>
                <p:cNvSpPr/>
                <p:nvPr/>
              </p:nvSpPr>
              <p:spPr>
                <a:xfrm>
                  <a:off x="3827847" y="2090132"/>
                  <a:ext cx="1556414" cy="1437919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73" name="Shape 265" descr="item_004.jpg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486876" y="2656572"/>
                  <a:ext cx="296410" cy="3008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" name="Shape 268"/>
                <p:cNvSpPr txBox="1"/>
                <p:nvPr/>
              </p:nvSpPr>
              <p:spPr>
                <a:xfrm>
                  <a:off x="3827847" y="3221917"/>
                  <a:ext cx="1556414" cy="3188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 dirty="0">
                      <a:solidFill>
                        <a:schemeClr val="dk1"/>
                      </a:solidFill>
                    </a:rPr>
                    <a:t>def old | prob old | prob new | def new</a:t>
                  </a:r>
                  <a:endParaRPr sz="600" dirty="0">
                    <a:solidFill>
                      <a:schemeClr val="dk1"/>
                    </a:solidFill>
                  </a:endParaRPr>
                </a:p>
                <a:p>
                  <a:pPr marL="0" lvl="0" indent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 dirty="0">
                      <a:solidFill>
                        <a:schemeClr val="dk1"/>
                      </a:solidFill>
                    </a:rPr>
                    <a:t>         1            2               3               4</a:t>
                  </a:r>
                  <a:endParaRPr sz="600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991671" y="3651339"/>
                  <a:ext cx="129162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 smtClean="0"/>
                    <a:t>“Object ID Test”</a:t>
                  </a:r>
                  <a:endParaRPr lang="en-US" sz="1050" b="1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826402" y="2113568"/>
                <a:ext cx="1556414" cy="1815123"/>
                <a:chOff x="4826402" y="2113568"/>
                <a:chExt cx="1556414" cy="1815123"/>
              </a:xfrm>
            </p:grpSpPr>
            <p:sp>
              <p:nvSpPr>
                <p:cNvPr id="82" name="Shape 262"/>
                <p:cNvSpPr/>
                <p:nvPr/>
              </p:nvSpPr>
              <p:spPr>
                <a:xfrm>
                  <a:off x="4826402" y="2113568"/>
                  <a:ext cx="1556414" cy="1437919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5184027" y="2415770"/>
                  <a:ext cx="843041" cy="829463"/>
                  <a:chOff x="3803089" y="2056774"/>
                  <a:chExt cx="727823" cy="716101"/>
                </a:xfrm>
              </p:grpSpPr>
              <p:pic>
                <p:nvPicPr>
                  <p:cNvPr id="84" name="Shape 263" descr="context_004.jpg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803089" y="2056774"/>
                    <a:ext cx="727823" cy="716101"/>
                  </a:xfrm>
                  <a:prstGeom prst="rect">
                    <a:avLst/>
                  </a:prstGeom>
                  <a:noFill/>
                  <a:ln w="38100" cmpd="sng">
                    <a:noFill/>
                  </a:ln>
                </p:spPr>
              </p:pic>
              <p:pic>
                <p:nvPicPr>
                  <p:cNvPr id="85" name="Shape 265" descr="item_004.jpg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4063300" y="2284899"/>
                    <a:ext cx="255900" cy="25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86" name="Shape 272"/>
                <p:cNvSpPr txBox="1"/>
                <p:nvPr/>
              </p:nvSpPr>
              <p:spPr>
                <a:xfrm>
                  <a:off x="4826402" y="3245353"/>
                  <a:ext cx="1556414" cy="3061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45720" rIns="0" bIns="91425" anchor="t" anchorCtr="0">
                  <a:noAutofit/>
                </a:bodyPr>
                <a:lstStyle/>
                <a:p>
                  <a:pPr marL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 dirty="0"/>
                    <a:t>def startle prob startle  def safe prob safe</a:t>
                  </a:r>
                  <a:endParaRPr sz="600" dirty="0"/>
                </a:p>
                <a:p>
                  <a:pPr marL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 dirty="0"/>
                    <a:t>        1              2                 3            4</a:t>
                  </a:r>
                  <a:endParaRPr sz="60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962064" y="3674775"/>
                  <a:ext cx="129162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 smtClean="0"/>
                    <a:t>“Bomb Report”</a:t>
                  </a:r>
                  <a:endParaRPr lang="en-US" sz="1050" b="1" dirty="0"/>
                </a:p>
              </p:txBody>
            </p:sp>
          </p:grpSp>
        </p:grpSp>
        <p:grpSp>
          <p:nvGrpSpPr>
            <p:cNvPr id="225" name="Group 224"/>
            <p:cNvGrpSpPr/>
            <p:nvPr/>
          </p:nvGrpSpPr>
          <p:grpSpPr>
            <a:xfrm>
              <a:off x="7217484" y="1239818"/>
              <a:ext cx="1556414" cy="2324511"/>
              <a:chOff x="7217484" y="1239818"/>
              <a:chExt cx="1556414" cy="2324511"/>
            </a:xfrm>
          </p:grpSpPr>
          <p:sp>
            <p:nvSpPr>
              <p:cNvPr id="95" name="Shape 262"/>
              <p:cNvSpPr/>
              <p:nvPr/>
            </p:nvSpPr>
            <p:spPr>
              <a:xfrm>
                <a:off x="7217484" y="2126410"/>
                <a:ext cx="1556414" cy="143791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Shape 257"/>
              <p:cNvSpPr txBox="1"/>
              <p:nvPr/>
            </p:nvSpPr>
            <p:spPr>
              <a:xfrm>
                <a:off x="7351019" y="1239818"/>
                <a:ext cx="1294365" cy="32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smtClean="0"/>
                  <a:t>Find Task</a:t>
                </a:r>
                <a:endParaRPr b="1" dirty="0"/>
              </a:p>
            </p:txBody>
          </p:sp>
          <p:pic>
            <p:nvPicPr>
              <p:cNvPr id="97" name="Shape 265" descr="item_004.jp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50887" y="2681973"/>
                <a:ext cx="296410" cy="3008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Shape 21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8209299" y="2681973"/>
                <a:ext cx="322116" cy="3008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4379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49915" y="1143531"/>
            <a:ext cx="2031417" cy="3072594"/>
            <a:chOff x="1412318" y="832661"/>
            <a:chExt cx="2031417" cy="3072594"/>
          </a:xfrm>
        </p:grpSpPr>
        <p:sp>
          <p:nvSpPr>
            <p:cNvPr id="37" name="Shape 251"/>
            <p:cNvSpPr/>
            <p:nvPr/>
          </p:nvSpPr>
          <p:spPr>
            <a:xfrm>
              <a:off x="1576166" y="1189187"/>
              <a:ext cx="1291625" cy="356526"/>
            </a:xfrm>
            <a:prstGeom prst="roundRect">
              <a:avLst>
                <a:gd name="adj" fmla="val 16667"/>
              </a:avLst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/>
                <a:t>Encoding</a:t>
              </a:r>
              <a:endParaRPr dirty="0"/>
            </a:p>
          </p:txBody>
        </p:sp>
        <p:sp>
          <p:nvSpPr>
            <p:cNvPr id="38" name="Shape 254"/>
            <p:cNvSpPr/>
            <p:nvPr/>
          </p:nvSpPr>
          <p:spPr>
            <a:xfrm>
              <a:off x="3034738" y="1251749"/>
              <a:ext cx="408997" cy="26722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257"/>
            <p:cNvSpPr txBox="1"/>
            <p:nvPr/>
          </p:nvSpPr>
          <p:spPr>
            <a:xfrm>
              <a:off x="1769943" y="832661"/>
              <a:ext cx="843041" cy="356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/>
                <a:t>scan run</a:t>
              </a:r>
              <a:endParaRPr sz="1000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12318" y="2090252"/>
              <a:ext cx="1556414" cy="1437919"/>
              <a:chOff x="5493929" y="2593497"/>
              <a:chExt cx="1343700" cy="1241400"/>
            </a:xfrm>
          </p:grpSpPr>
          <p:sp>
            <p:nvSpPr>
              <p:cNvPr id="40" name="Shape 262"/>
              <p:cNvSpPr/>
              <p:nvPr/>
            </p:nvSpPr>
            <p:spPr>
              <a:xfrm>
                <a:off x="5493929" y="2593497"/>
                <a:ext cx="1343700" cy="1241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02678" y="2854397"/>
                <a:ext cx="727823" cy="716101"/>
                <a:chOff x="3803089" y="2056774"/>
                <a:chExt cx="727823" cy="716101"/>
              </a:xfrm>
            </p:grpSpPr>
            <p:pic>
              <p:nvPicPr>
                <p:cNvPr id="263" name="Shape 263" descr="context_004.jpg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803089" y="2056774"/>
                  <a:ext cx="727823" cy="716101"/>
                </a:xfrm>
                <a:prstGeom prst="rect">
                  <a:avLst/>
                </a:prstGeom>
                <a:noFill/>
                <a:ln w="38100" cmpd="sng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65" name="Shape 265" descr="item_004.jpg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063300" y="2284899"/>
                  <a:ext cx="255900" cy="259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8" name="Group 7"/>
            <p:cNvGrpSpPr/>
            <p:nvPr/>
          </p:nvGrpSpPr>
          <p:grpSpPr>
            <a:xfrm>
              <a:off x="1579004" y="1624398"/>
              <a:ext cx="1185123" cy="434090"/>
              <a:chOff x="4160925" y="1696578"/>
              <a:chExt cx="1023153" cy="374763"/>
            </a:xfrm>
          </p:grpSpPr>
          <p:pic>
            <p:nvPicPr>
              <p:cNvPr id="42" name="Shape 27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160925" y="1768602"/>
                <a:ext cx="479237" cy="230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Shape 27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640152" y="1696580"/>
                <a:ext cx="304500" cy="37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Shape 278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974953" y="1696578"/>
                <a:ext cx="209125" cy="3473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1576166" y="3651339"/>
              <a:ext cx="12916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/>
                <a:t>“Intel Gathering”</a:t>
              </a:r>
              <a:endParaRPr lang="en-US" sz="105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33008" y="1150451"/>
            <a:ext cx="6234416" cy="3065794"/>
            <a:chOff x="2633008" y="1150451"/>
            <a:chExt cx="6234416" cy="3065794"/>
          </a:xfrm>
        </p:grpSpPr>
        <p:grpSp>
          <p:nvGrpSpPr>
            <p:cNvPr id="224" name="Group 223"/>
            <p:cNvGrpSpPr/>
            <p:nvPr/>
          </p:nvGrpSpPr>
          <p:grpSpPr>
            <a:xfrm>
              <a:off x="2633008" y="1150451"/>
              <a:ext cx="4594950" cy="3065794"/>
              <a:chOff x="2539482" y="863017"/>
              <a:chExt cx="4594950" cy="306579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539482" y="863017"/>
                <a:ext cx="4594950" cy="1218907"/>
                <a:chOff x="3695411" y="839581"/>
                <a:chExt cx="4594950" cy="1218907"/>
              </a:xfrm>
            </p:grpSpPr>
            <p:sp>
              <p:nvSpPr>
                <p:cNvPr id="53" name="Shape 250"/>
                <p:cNvSpPr/>
                <p:nvPr/>
              </p:nvSpPr>
              <p:spPr>
                <a:xfrm>
                  <a:off x="3695411" y="1211169"/>
                  <a:ext cx="4176300" cy="33454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0E0E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 smtClean="0"/>
                    <a:t>Item Recognition	       Emotional Retrieval</a:t>
                  </a:r>
                  <a:endParaRPr dirty="0"/>
                </a:p>
              </p:txBody>
            </p:sp>
            <p:sp>
              <p:nvSpPr>
                <p:cNvPr id="54" name="Shape 255"/>
                <p:cNvSpPr/>
                <p:nvPr/>
              </p:nvSpPr>
              <p:spPr>
                <a:xfrm>
                  <a:off x="5384261" y="1251748"/>
                  <a:ext cx="353100" cy="26722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Shape 256"/>
                <p:cNvSpPr/>
                <p:nvPr/>
              </p:nvSpPr>
              <p:spPr>
                <a:xfrm>
                  <a:off x="7937261" y="1251748"/>
                  <a:ext cx="353100" cy="26722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Shape 257"/>
                <p:cNvSpPr txBox="1"/>
                <p:nvPr/>
              </p:nvSpPr>
              <p:spPr>
                <a:xfrm>
                  <a:off x="5417052" y="839581"/>
                  <a:ext cx="843041" cy="3565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scan run</a:t>
                  </a:r>
                  <a:endParaRPr sz="1000" b="1" dirty="0"/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4930778" y="1624398"/>
                  <a:ext cx="1185123" cy="434090"/>
                  <a:chOff x="4160925" y="1696578"/>
                  <a:chExt cx="1023153" cy="374763"/>
                </a:xfrm>
              </p:grpSpPr>
              <p:pic>
                <p:nvPicPr>
                  <p:cNvPr id="66" name="Shape 274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4160925" y="1768602"/>
                    <a:ext cx="479237" cy="23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7" name="Shape 276"/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4640152" y="1696580"/>
                    <a:ext cx="304500" cy="3747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8" name="Shape 278"/>
                  <p:cNvPicPr preferRelativeResize="0"/>
                  <p:nvPr/>
                </p:nvPicPr>
                <p:blipFill>
                  <a:blip r:embed="rId7">
                    <a:alphaModFix/>
                  </a:blip>
                  <a:stretch>
                    <a:fillRect/>
                  </a:stretch>
                </p:blipFill>
                <p:spPr>
                  <a:xfrm>
                    <a:off x="4974953" y="1696578"/>
                    <a:ext cx="209125" cy="3473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539482" y="2113688"/>
                <a:ext cx="1556414" cy="1815123"/>
                <a:chOff x="3827847" y="2090132"/>
                <a:chExt cx="1556414" cy="1815123"/>
              </a:xfrm>
            </p:grpSpPr>
            <p:sp>
              <p:nvSpPr>
                <p:cNvPr id="70" name="Shape 262"/>
                <p:cNvSpPr/>
                <p:nvPr/>
              </p:nvSpPr>
              <p:spPr>
                <a:xfrm>
                  <a:off x="3827847" y="2090132"/>
                  <a:ext cx="1556414" cy="1437919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73" name="Shape 265" descr="item_004.jpg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486876" y="2656572"/>
                  <a:ext cx="296410" cy="3008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" name="Shape 268"/>
                <p:cNvSpPr txBox="1"/>
                <p:nvPr/>
              </p:nvSpPr>
              <p:spPr>
                <a:xfrm>
                  <a:off x="3827847" y="3221917"/>
                  <a:ext cx="1556414" cy="3188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 dirty="0">
                      <a:solidFill>
                        <a:schemeClr val="dk1"/>
                      </a:solidFill>
                    </a:rPr>
                    <a:t>def old | prob old | prob new | def new</a:t>
                  </a:r>
                  <a:endParaRPr sz="600" dirty="0">
                    <a:solidFill>
                      <a:schemeClr val="dk1"/>
                    </a:solidFill>
                  </a:endParaRPr>
                </a:p>
                <a:p>
                  <a:pPr marL="0" lvl="0" indent="0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 dirty="0">
                      <a:solidFill>
                        <a:schemeClr val="dk1"/>
                      </a:solidFill>
                    </a:rPr>
                    <a:t>         1            2               3               4</a:t>
                  </a:r>
                  <a:endParaRPr sz="600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991671" y="3651339"/>
                  <a:ext cx="129162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 smtClean="0"/>
                    <a:t>“Object ID Test”</a:t>
                  </a:r>
                  <a:endParaRPr lang="en-US" sz="1050" b="1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4826402" y="2113568"/>
                <a:ext cx="1556414" cy="1815123"/>
                <a:chOff x="4826402" y="2113568"/>
                <a:chExt cx="1556414" cy="1815123"/>
              </a:xfrm>
            </p:grpSpPr>
            <p:sp>
              <p:nvSpPr>
                <p:cNvPr id="82" name="Shape 262"/>
                <p:cNvSpPr/>
                <p:nvPr/>
              </p:nvSpPr>
              <p:spPr>
                <a:xfrm>
                  <a:off x="4826402" y="2113568"/>
                  <a:ext cx="1556414" cy="1437919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5184027" y="2415770"/>
                  <a:ext cx="843041" cy="829463"/>
                  <a:chOff x="3803089" y="2056774"/>
                  <a:chExt cx="727823" cy="716101"/>
                </a:xfrm>
              </p:grpSpPr>
              <p:pic>
                <p:nvPicPr>
                  <p:cNvPr id="84" name="Shape 263" descr="context_004.jpg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803089" y="2056774"/>
                    <a:ext cx="727823" cy="716101"/>
                  </a:xfrm>
                  <a:prstGeom prst="rect">
                    <a:avLst/>
                  </a:prstGeom>
                  <a:noFill/>
                  <a:ln w="38100" cmpd="sng">
                    <a:noFill/>
                  </a:ln>
                </p:spPr>
              </p:pic>
              <p:pic>
                <p:nvPicPr>
                  <p:cNvPr id="85" name="Shape 265" descr="item_004.jpg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4063300" y="2284899"/>
                    <a:ext cx="255900" cy="259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86" name="Shape 272"/>
                <p:cNvSpPr txBox="1"/>
                <p:nvPr/>
              </p:nvSpPr>
              <p:spPr>
                <a:xfrm>
                  <a:off x="4826402" y="3245353"/>
                  <a:ext cx="1556414" cy="3061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45720" rIns="0" bIns="91425" anchor="t" anchorCtr="0">
                  <a:noAutofit/>
                </a:bodyPr>
                <a:lstStyle/>
                <a:p>
                  <a:pPr marL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 dirty="0"/>
                    <a:t>def startle prob startle  def safe prob safe</a:t>
                  </a:r>
                  <a:endParaRPr sz="600" dirty="0"/>
                </a:p>
                <a:p>
                  <a:pPr marL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 dirty="0"/>
                    <a:t>        1              2                 3            4</a:t>
                  </a:r>
                  <a:endParaRPr sz="60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962064" y="3674775"/>
                  <a:ext cx="129162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 smtClean="0"/>
                    <a:t>“Bomb Report”</a:t>
                  </a:r>
                  <a:endParaRPr lang="en-US" sz="1050" b="1" dirty="0"/>
                </a:p>
              </p:txBody>
            </p:sp>
          </p:grpSp>
        </p:grpSp>
        <p:grpSp>
          <p:nvGrpSpPr>
            <p:cNvPr id="225" name="Group 224"/>
            <p:cNvGrpSpPr/>
            <p:nvPr/>
          </p:nvGrpSpPr>
          <p:grpSpPr>
            <a:xfrm>
              <a:off x="7311010" y="1527252"/>
              <a:ext cx="1556414" cy="2324511"/>
              <a:chOff x="7217484" y="1239818"/>
              <a:chExt cx="1556414" cy="2324511"/>
            </a:xfrm>
          </p:grpSpPr>
          <p:sp>
            <p:nvSpPr>
              <p:cNvPr id="95" name="Shape 262"/>
              <p:cNvSpPr/>
              <p:nvPr/>
            </p:nvSpPr>
            <p:spPr>
              <a:xfrm>
                <a:off x="7217484" y="2126410"/>
                <a:ext cx="1556414" cy="143791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Shape 257"/>
              <p:cNvSpPr txBox="1"/>
              <p:nvPr/>
            </p:nvSpPr>
            <p:spPr>
              <a:xfrm>
                <a:off x="7351019" y="1239818"/>
                <a:ext cx="1294365" cy="32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smtClean="0"/>
                  <a:t>Find Task</a:t>
                </a:r>
                <a:endParaRPr b="1" dirty="0"/>
              </a:p>
            </p:txBody>
          </p:sp>
          <p:pic>
            <p:nvPicPr>
              <p:cNvPr id="97" name="Shape 265" descr="item_004.jp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50887" y="2681973"/>
                <a:ext cx="296410" cy="3008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Shape 21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8209299" y="2681973"/>
                <a:ext cx="322116" cy="3008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5" name="Shape 194"/>
          <p:cNvSpPr/>
          <p:nvPr/>
        </p:nvSpPr>
        <p:spPr>
          <a:xfrm>
            <a:off x="105828" y="1056229"/>
            <a:ext cx="2275503" cy="3608948"/>
          </a:xfrm>
          <a:prstGeom prst="ellipse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2949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117</Words>
  <Application>Microsoft Macintosh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Kyle Kurkela</cp:lastModifiedBy>
  <cp:revision>14</cp:revision>
  <dcterms:modified xsi:type="dcterms:W3CDTF">2018-01-23T20:47:42Z</dcterms:modified>
</cp:coreProperties>
</file>