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4735B24-8871-4691-90C0-ECBC14F905B7}">
  <a:tblStyle styleId="{94735B24-8871-4691-90C0-ECBC14F90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8" autoAdjust="0"/>
    <p:restoredTop sz="94660"/>
  </p:normalViewPr>
  <p:slideViewPr>
    <p:cSldViewPr snapToGrid="0" snapToObjects="1">
      <p:cViewPr>
        <p:scale>
          <a:sx n="160" d="100"/>
          <a:sy n="160" d="100"/>
        </p:scale>
        <p:origin x="-80" y="-1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982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28328" y="297696"/>
            <a:ext cx="7611333" cy="4346775"/>
            <a:chOff x="239458" y="390862"/>
            <a:chExt cx="6760137" cy="3860663"/>
          </a:xfrm>
        </p:grpSpPr>
        <p:cxnSp>
          <p:nvCxnSpPr>
            <p:cNvPr id="26" name="Straight Arrow Connector 25"/>
            <p:cNvCxnSpPr>
              <a:cxnSpLocks noChangeAspect="1"/>
            </p:cNvCxnSpPr>
            <p:nvPr/>
          </p:nvCxnSpPr>
          <p:spPr>
            <a:xfrm>
              <a:off x="239458" y="2313623"/>
              <a:ext cx="3617626" cy="1937902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39458" y="390862"/>
              <a:ext cx="1830098" cy="1847519"/>
              <a:chOff x="239458" y="390862"/>
              <a:chExt cx="1830098" cy="1847519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239458" y="390862"/>
                <a:ext cx="1830098" cy="1573778"/>
                <a:chOff x="2518875" y="1451725"/>
                <a:chExt cx="4509000" cy="3288000"/>
              </a:xfrm>
            </p:grpSpPr>
            <p:sp>
              <p:nvSpPr>
                <p:cNvPr id="5" name="Shape 159"/>
                <p:cNvSpPr/>
                <p:nvPr/>
              </p:nvSpPr>
              <p:spPr>
                <a:xfrm>
                  <a:off x="2518875" y="1451725"/>
                  <a:ext cx="4509000" cy="3288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" name="Shape 160"/>
                <p:cNvSpPr txBox="1"/>
                <p:nvPr/>
              </p:nvSpPr>
              <p:spPr>
                <a:xfrm>
                  <a:off x="3393825" y="2773675"/>
                  <a:ext cx="2759100" cy="64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 dirty="0"/>
                    <a:t>Would this object float?</a:t>
                  </a:r>
                  <a:endParaRPr sz="700" dirty="0"/>
                </a:p>
                <a:p>
                  <a:pPr marL="0" lvl="0" indent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 dirty="0"/>
                    <a:t>1 = yes  |  2 = no</a:t>
                  </a:r>
                  <a:endParaRPr sz="700" dirty="0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857186" y="1976771"/>
                <a:ext cx="631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1.5 sec</a:t>
                </a:r>
                <a:endParaRPr lang="en-US" sz="105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714434" y="1177751"/>
              <a:ext cx="1830099" cy="1828665"/>
              <a:chOff x="1714434" y="1177751"/>
              <a:chExt cx="1830099" cy="182866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1714434" y="1177751"/>
                <a:ext cx="1830099" cy="1573778"/>
                <a:chOff x="2317500" y="1451725"/>
                <a:chExt cx="4509000" cy="3288000"/>
              </a:xfrm>
            </p:grpSpPr>
            <p:sp>
              <p:nvSpPr>
                <p:cNvPr id="8" name="Shape 166"/>
                <p:cNvSpPr/>
                <p:nvPr/>
              </p:nvSpPr>
              <p:spPr>
                <a:xfrm>
                  <a:off x="2317500" y="1451725"/>
                  <a:ext cx="4509000" cy="3288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pic>
              <p:nvPicPr>
                <p:cNvPr id="9" name="Shape 167" descr="context_004.jpg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464963" y="2200913"/>
                  <a:ext cx="2214073" cy="1789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2069556" y="2752500"/>
                <a:ext cx="106575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[2, 4, 6, 8] sec</a:t>
                </a:r>
                <a:endParaRPr lang="en-US" sz="105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210201" y="1848133"/>
              <a:ext cx="1825440" cy="1823498"/>
              <a:chOff x="3078803" y="1848133"/>
              <a:chExt cx="1825440" cy="1823498"/>
            </a:xfrm>
          </p:grpSpPr>
          <p:grpSp>
            <p:nvGrpSpPr>
              <p:cNvPr id="10" name="Group 9"/>
              <p:cNvGrpSpPr>
                <a:grpSpLocks noChangeAspect="1"/>
              </p:cNvGrpSpPr>
              <p:nvPr/>
            </p:nvGrpSpPr>
            <p:grpSpPr>
              <a:xfrm>
                <a:off x="3078803" y="1848133"/>
                <a:ext cx="1825440" cy="1569772"/>
                <a:chOff x="2317500" y="1442100"/>
                <a:chExt cx="4509000" cy="3288000"/>
              </a:xfrm>
            </p:grpSpPr>
            <p:sp>
              <p:nvSpPr>
                <p:cNvPr id="11" name="Shape 173"/>
                <p:cNvSpPr/>
                <p:nvPr/>
              </p:nvSpPr>
              <p:spPr>
                <a:xfrm>
                  <a:off x="2317500" y="1442100"/>
                  <a:ext cx="4509000" cy="3288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pic>
              <p:nvPicPr>
                <p:cNvPr id="12" name="Shape 174" descr="context_004.jpg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464963" y="2191288"/>
                  <a:ext cx="2214073" cy="1789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" name="Shape 175" descr="item_004.jpg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247440" y="2761538"/>
                  <a:ext cx="649125" cy="6491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Shape 176"/>
                <p:cNvSpPr txBox="1"/>
                <p:nvPr/>
              </p:nvSpPr>
              <p:spPr>
                <a:xfrm>
                  <a:off x="3596150" y="4191700"/>
                  <a:ext cx="1980600" cy="27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/>
                    <a:t>1 = yes   |   2 = no</a:t>
                  </a:r>
                  <a:endParaRPr sz="600" dirty="0"/>
                </a:p>
                <a:p>
                  <a:pPr marL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3659189" y="3417715"/>
                <a:ext cx="6429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2 sec</a:t>
                </a:r>
                <a:endParaRPr lang="en-US" sz="1050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743361" y="1660480"/>
              <a:ext cx="1806169" cy="2591045"/>
              <a:chOff x="4743361" y="1660480"/>
              <a:chExt cx="1806169" cy="2591045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144810" y="1660480"/>
                <a:ext cx="1089803" cy="632582"/>
                <a:chOff x="6395260" y="1936988"/>
                <a:chExt cx="1089803" cy="632582"/>
              </a:xfrm>
            </p:grpSpPr>
            <p:pic>
              <p:nvPicPr>
                <p:cNvPr id="20" name="Shape 18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t="4598" r="6933"/>
                <a:stretch/>
              </p:blipFill>
              <p:spPr>
                <a:xfrm>
                  <a:off x="6395260" y="1936988"/>
                  <a:ext cx="654071" cy="6325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83966" y="2232217"/>
                  <a:ext cx="50109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25%</a:t>
                  </a:r>
                  <a:endParaRPr lang="en-US" sz="1050" dirty="0"/>
                </a:p>
              </p:txBody>
            </p:sp>
          </p:grpSp>
          <p:sp>
            <p:nvSpPr>
              <p:cNvPr id="16" name="Shape 182"/>
              <p:cNvSpPr/>
              <p:nvPr/>
            </p:nvSpPr>
            <p:spPr>
              <a:xfrm>
                <a:off x="4743361" y="2436715"/>
                <a:ext cx="1806169" cy="1553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pic>
            <p:nvPicPr>
              <p:cNvPr id="17" name="Shape 183" descr="context_004.jpg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203000" y="2790620"/>
                <a:ext cx="886891" cy="845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Shape 184"/>
              <p:cNvSpPr/>
              <p:nvPr/>
            </p:nvSpPr>
            <p:spPr>
              <a:xfrm>
                <a:off x="5490469" y="3024840"/>
                <a:ext cx="311964" cy="3769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pic>
            <p:nvPicPr>
              <p:cNvPr id="19" name="Shape 185" descr="item_004.jp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16437" y="3059997"/>
                <a:ext cx="260020" cy="3066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332042" y="3989915"/>
                <a:ext cx="6280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1.5 sec</a:t>
                </a:r>
                <a:endParaRPr lang="en-US" sz="105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1891962">
              <a:off x="6610657" y="3816290"/>
              <a:ext cx="38893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s-IS" sz="2000" dirty="0" smtClean="0"/>
                <a:t>…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83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</Words>
  <Application>Microsoft Macintosh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modulation of item and emotion memory</dc:title>
  <cp:lastModifiedBy>Kyle Kurkela</cp:lastModifiedBy>
  <cp:revision>15</cp:revision>
  <dcterms:modified xsi:type="dcterms:W3CDTF">2018-01-19T18:09:23Z</dcterms:modified>
</cp:coreProperties>
</file>