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75" r:id="rId2"/>
    <p:sldId id="276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itchey" initials="" lastIdx="12" clrIdx="0"/>
  <p:cmAuthor id="1" name="Rosalie Samide" initials="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96" y="-1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8858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87" y="84475"/>
            <a:ext cx="7174424" cy="258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100" y="3028026"/>
            <a:ext cx="7174420" cy="195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Shape 183"/>
          <p:cNvCxnSpPr/>
          <p:nvPr/>
        </p:nvCxnSpPr>
        <p:spPr>
          <a:xfrm rot="10800000" flipH="1">
            <a:off x="317038" y="2903450"/>
            <a:ext cx="85947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84" name="Shape 184"/>
          <p:cNvSpPr txBox="1"/>
          <p:nvPr/>
        </p:nvSpPr>
        <p:spPr>
          <a:xfrm>
            <a:off x="894100" y="4342700"/>
            <a:ext cx="1132500" cy="4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 miniblock = 4 trials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8 x 4 miniblocks / round</a:t>
            </a:r>
            <a:endParaRPr sz="700"/>
          </a:p>
        </p:txBody>
      </p:sp>
      <p:sp>
        <p:nvSpPr>
          <p:cNvPr id="185" name="Shape 185"/>
          <p:cNvSpPr txBox="1"/>
          <p:nvPr/>
        </p:nvSpPr>
        <p:spPr>
          <a:xfrm>
            <a:off x="6721100" y="2326925"/>
            <a:ext cx="1539300" cy="2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“Object Selection”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894100" y="3028026"/>
            <a:ext cx="7174420" cy="195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Shape 192"/>
          <p:cNvCxnSpPr/>
          <p:nvPr/>
        </p:nvCxnSpPr>
        <p:spPr>
          <a:xfrm rot="10800000" flipH="1">
            <a:off x="317038" y="2903450"/>
            <a:ext cx="85947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190" name="Shape 190"/>
          <p:cNvPicPr preferRelativeResize="0"/>
          <p:nvPr/>
        </p:nvPicPr>
        <p:blipFill>
          <a:blip r:embed="rId4">
            <a:alphaModFix amt="14000"/>
          </a:blip>
          <a:stretch>
            <a:fillRect/>
          </a:stretch>
        </p:blipFill>
        <p:spPr>
          <a:xfrm>
            <a:off x="1027187" y="84475"/>
            <a:ext cx="7174424" cy="258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90"/>
          <p:cNvPicPr preferRelativeResize="0"/>
          <p:nvPr/>
        </p:nvPicPr>
        <p:blipFill rotWithShape="1">
          <a:blip r:embed="rId4">
            <a:alphaModFix/>
          </a:blip>
          <a:srcRect r="78107"/>
          <a:stretch/>
        </p:blipFill>
        <p:spPr>
          <a:xfrm>
            <a:off x="1027187" y="84475"/>
            <a:ext cx="1570723" cy="258207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94"/>
          <p:cNvSpPr/>
          <p:nvPr/>
        </p:nvSpPr>
        <p:spPr>
          <a:xfrm>
            <a:off x="254979" y="84475"/>
            <a:ext cx="3054000" cy="2736900"/>
          </a:xfrm>
          <a:prstGeom prst="ellipse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Macintosh PowerPoint</Application>
  <PresentationFormat>On-screen Show (16:9)</PresentationFormat>
  <Paragraphs>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Kyle Kurkela</cp:lastModifiedBy>
  <cp:revision>3</cp:revision>
  <dcterms:modified xsi:type="dcterms:W3CDTF">2018-01-19T18:03:07Z</dcterms:modified>
</cp:coreProperties>
</file>