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95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4735B24-8871-4691-90C0-ECBC14F905B7}">
  <a:tblStyle styleId="{94735B24-8871-4691-90C0-ECBC14F905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5" autoAdjust="0"/>
    <p:restoredTop sz="94656" autoAdjust="0"/>
  </p:normalViewPr>
  <p:slideViewPr>
    <p:cSldViewPr snapToGrid="0" snapToObjects="1">
      <p:cViewPr>
        <p:scale>
          <a:sx n="160" d="100"/>
          <a:sy n="160" d="100"/>
        </p:scale>
        <p:origin x="-80" y="-13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0982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>
            <a:cxnSpLocks noChangeAspect="1"/>
          </p:cNvCxnSpPr>
          <p:nvPr/>
        </p:nvCxnSpPr>
        <p:spPr>
          <a:xfrm>
            <a:off x="728328" y="2462560"/>
            <a:ext cx="4073136" cy="2181911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728328" y="297696"/>
            <a:ext cx="2060533" cy="2039514"/>
            <a:chOff x="239458" y="390862"/>
            <a:chExt cx="1830098" cy="1811429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239458" y="390862"/>
              <a:ext cx="1830098" cy="1573778"/>
              <a:chOff x="2518875" y="1451725"/>
              <a:chExt cx="4509000" cy="3288000"/>
            </a:xfrm>
          </p:grpSpPr>
          <p:sp>
            <p:nvSpPr>
              <p:cNvPr id="5" name="Shape 159"/>
              <p:cNvSpPr/>
              <p:nvPr/>
            </p:nvSpPr>
            <p:spPr>
              <a:xfrm>
                <a:off x="2518875" y="1451725"/>
                <a:ext cx="4509000" cy="32880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6" name="Shape 160"/>
              <p:cNvSpPr txBox="1"/>
              <p:nvPr/>
            </p:nvSpPr>
            <p:spPr>
              <a:xfrm>
                <a:off x="3113640" y="1963591"/>
                <a:ext cx="3282815" cy="644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b="1" dirty="0" smtClean="0"/>
                  <a:t>Reminder: These colors indicate BOMBS or SAFETY!</a:t>
                </a:r>
                <a:endParaRPr sz="700" b="1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857186" y="1976771"/>
              <a:ext cx="631999" cy="225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4 </a:t>
              </a:r>
              <a:r>
                <a:rPr lang="en-US" sz="1050" dirty="0" smtClean="0"/>
                <a:t>sec</a:t>
              </a:r>
              <a:endParaRPr lang="en-US" sz="105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389024" y="1183665"/>
            <a:ext cx="2060534" cy="2026948"/>
            <a:chOff x="1714434" y="1177751"/>
            <a:chExt cx="1830099" cy="1800268"/>
          </a:xfrm>
        </p:grpSpPr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1714434" y="1177751"/>
              <a:ext cx="1830099" cy="1573778"/>
              <a:chOff x="2317500" y="1451725"/>
              <a:chExt cx="4509000" cy="3288000"/>
            </a:xfrm>
          </p:grpSpPr>
          <p:sp>
            <p:nvSpPr>
              <p:cNvPr id="8" name="Shape 166"/>
              <p:cNvSpPr/>
              <p:nvPr/>
            </p:nvSpPr>
            <p:spPr>
              <a:xfrm>
                <a:off x="2317500" y="1451725"/>
                <a:ext cx="4509000" cy="32880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pic>
            <p:nvPicPr>
              <p:cNvPr id="9" name="Shape 167" descr="context_004.jpg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464963" y="2200913"/>
                <a:ext cx="2214073" cy="1789620"/>
              </a:xfrm>
              <a:prstGeom prst="rect">
                <a:avLst/>
              </a:prstGeom>
              <a:noFill/>
              <a:ln w="38100" cmpd="sng">
                <a:solidFill>
                  <a:srgbClr val="31EBFF"/>
                </a:solidFill>
              </a:ln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2069556" y="2752499"/>
              <a:ext cx="1065757" cy="225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3 sec</a:t>
              </a:r>
              <a:endParaRPr lang="en-US" sz="1050" dirty="0"/>
            </a:p>
          </p:txBody>
        </p:sp>
      </p:grpSp>
      <p:sp>
        <p:nvSpPr>
          <p:cNvPr id="11" name="Shape 173"/>
          <p:cNvSpPr/>
          <p:nvPr/>
        </p:nvSpPr>
        <p:spPr>
          <a:xfrm>
            <a:off x="4073129" y="1938458"/>
            <a:ext cx="2055288" cy="176742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pic>
        <p:nvPicPr>
          <p:cNvPr id="12" name="Shape 174" descr="context_004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96164" y="2341176"/>
            <a:ext cx="1009217" cy="961990"/>
          </a:xfrm>
          <a:prstGeom prst="rect">
            <a:avLst/>
          </a:prstGeom>
          <a:noFill/>
          <a:ln w="38100" cmpd="sng">
            <a:solidFill>
              <a:srgbClr val="31EBFF"/>
            </a:solidFill>
          </a:ln>
        </p:spPr>
      </p:pic>
      <p:sp>
        <p:nvSpPr>
          <p:cNvPr id="31" name="TextBox 30"/>
          <p:cNvSpPr txBox="1"/>
          <p:nvPr/>
        </p:nvSpPr>
        <p:spPr>
          <a:xfrm>
            <a:off x="4435373" y="3712683"/>
            <a:ext cx="12416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[2, 4, 6, 8] sec</a:t>
            </a:r>
            <a:endParaRPr lang="en-US" sz="1050" dirty="0"/>
          </a:p>
        </p:txBody>
      </p:sp>
      <p:grpSp>
        <p:nvGrpSpPr>
          <p:cNvPr id="35" name="Group 34"/>
          <p:cNvGrpSpPr/>
          <p:nvPr/>
        </p:nvGrpSpPr>
        <p:grpSpPr>
          <a:xfrm>
            <a:off x="6251333" y="1727177"/>
            <a:ext cx="1227024" cy="712233"/>
            <a:chOff x="6395260" y="1936988"/>
            <a:chExt cx="1089803" cy="632582"/>
          </a:xfrm>
        </p:grpSpPr>
        <p:pic>
          <p:nvPicPr>
            <p:cNvPr id="20" name="Shape 186"/>
            <p:cNvPicPr preferRelativeResize="0"/>
            <p:nvPr/>
          </p:nvPicPr>
          <p:blipFill rotWithShape="1">
            <a:blip r:embed="rId3">
              <a:alphaModFix/>
            </a:blip>
            <a:srcRect t="4598" r="6933"/>
            <a:stretch/>
          </p:blipFill>
          <p:spPr>
            <a:xfrm>
              <a:off x="6395260" y="1936988"/>
              <a:ext cx="654071" cy="6325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TextBox 21"/>
            <p:cNvSpPr txBox="1"/>
            <p:nvPr/>
          </p:nvSpPr>
          <p:spPr>
            <a:xfrm>
              <a:off x="6983966" y="2232217"/>
              <a:ext cx="5010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25%</a:t>
              </a:r>
              <a:endParaRPr lang="en-US" sz="1050" dirty="0"/>
            </a:p>
          </p:txBody>
        </p:sp>
      </p:grpSp>
      <p:sp>
        <p:nvSpPr>
          <p:cNvPr id="16" name="Shape 182"/>
          <p:cNvSpPr/>
          <p:nvPr/>
        </p:nvSpPr>
        <p:spPr>
          <a:xfrm>
            <a:off x="5799336" y="2601151"/>
            <a:ext cx="2033591" cy="174877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pic>
        <p:nvPicPr>
          <p:cNvPr id="17" name="Shape 183" descr="context_004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16850" y="2999618"/>
            <a:ext cx="998563" cy="951835"/>
          </a:xfrm>
          <a:prstGeom prst="rect">
            <a:avLst/>
          </a:prstGeom>
          <a:noFill/>
          <a:ln w="38100" cmpd="sng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9" name="Shape 185" descr="item_004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9753" y="3302913"/>
            <a:ext cx="292760" cy="34524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462140" y="4349921"/>
            <a:ext cx="7071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2 </a:t>
            </a:r>
            <a:r>
              <a:rPr lang="en-US" sz="1050" dirty="0" smtClean="0"/>
              <a:t>sec</a:t>
            </a:r>
            <a:endParaRPr lang="en-US" sz="1050" dirty="0"/>
          </a:p>
        </p:txBody>
      </p:sp>
      <p:sp>
        <p:nvSpPr>
          <p:cNvPr id="34" name="TextBox 33"/>
          <p:cNvSpPr txBox="1"/>
          <p:nvPr/>
        </p:nvSpPr>
        <p:spPr>
          <a:xfrm rot="1891962">
            <a:off x="7901750" y="4154434"/>
            <a:ext cx="437911" cy="4504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is-IS" sz="2000" dirty="0" smtClean="0"/>
              <a:t>…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519087" y="1103313"/>
            <a:ext cx="385913" cy="3413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31EB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 smtClean="0">
                <a:solidFill>
                  <a:schemeClr val="tx1"/>
                </a:solidFill>
              </a:rPr>
              <a:t>BOMBS</a:t>
            </a:r>
            <a:endParaRPr lang="en-US" sz="4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19087" y="1556521"/>
            <a:ext cx="385913" cy="34131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 smtClean="0">
                <a:solidFill>
                  <a:srgbClr val="000000"/>
                </a:solidFill>
              </a:rPr>
              <a:t>SAFETY</a:t>
            </a:r>
            <a:endParaRPr lang="en-US" sz="400" b="1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88861" y="1357313"/>
            <a:ext cx="11999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/>
              <a:t>WARNING: BOMBS!</a:t>
            </a:r>
            <a:endParaRPr lang="en-US" sz="700" b="1" dirty="0"/>
          </a:p>
        </p:txBody>
      </p:sp>
      <p:sp>
        <p:nvSpPr>
          <p:cNvPr id="3" name="Connector 2"/>
          <p:cNvSpPr/>
          <p:nvPr/>
        </p:nvSpPr>
        <p:spPr>
          <a:xfrm>
            <a:off x="5056188" y="2770945"/>
            <a:ext cx="71438" cy="7315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837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34</Words>
  <Application>Microsoft Macintosh PowerPoint</Application>
  <PresentationFormat>On-screen Show (16:9)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Simple Light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Contextual modulation of item and emotion memory</dc:title>
  <cp:lastModifiedBy>Kyle Kurkela</cp:lastModifiedBy>
  <cp:revision>24</cp:revision>
  <dcterms:modified xsi:type="dcterms:W3CDTF">2018-01-22T13:34:51Z</dcterms:modified>
</cp:coreProperties>
</file>