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9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35B24-8871-4691-90C0-ECBC14F905B7}">
  <a:tblStyle styleId="{94735B24-8871-4691-90C0-ECBC14F905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94674" autoAdjust="0"/>
  </p:normalViewPr>
  <p:slideViewPr>
    <p:cSldViewPr snapToGrid="0" snapToObjects="1">
      <p:cViewPr>
        <p:scale>
          <a:sx n="160" d="100"/>
          <a:sy n="160" d="100"/>
        </p:scale>
        <p:origin x="-568" y="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982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cxnSpLocks noChangeAspect="1"/>
          </p:cNvCxnSpPr>
          <p:nvPr/>
        </p:nvCxnSpPr>
        <p:spPr>
          <a:xfrm>
            <a:off x="728328" y="2462560"/>
            <a:ext cx="4073136" cy="2181911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28328" y="297696"/>
            <a:ext cx="2060533" cy="2039514"/>
            <a:chOff x="239458" y="390862"/>
            <a:chExt cx="1830098" cy="1811429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239458" y="390862"/>
              <a:ext cx="1830098" cy="1573778"/>
              <a:chOff x="2518875" y="1451725"/>
              <a:chExt cx="4509000" cy="3288000"/>
            </a:xfrm>
          </p:grpSpPr>
          <p:sp>
            <p:nvSpPr>
              <p:cNvPr id="5" name="Shape 159"/>
              <p:cNvSpPr/>
              <p:nvPr/>
            </p:nvSpPr>
            <p:spPr>
              <a:xfrm>
                <a:off x="2518875" y="1451725"/>
                <a:ext cx="4509000" cy="328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sp>
            <p:nvSpPr>
              <p:cNvPr id="6" name="Shape 160"/>
              <p:cNvSpPr txBox="1"/>
              <p:nvPr/>
            </p:nvSpPr>
            <p:spPr>
              <a:xfrm>
                <a:off x="3113640" y="1963591"/>
                <a:ext cx="3282815" cy="644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 b="1" dirty="0" smtClean="0"/>
                  <a:t>Reminder: These colors indicate BOMBS or SAFETY!</a:t>
                </a:r>
                <a:endParaRPr sz="700" b="1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857186" y="1976771"/>
              <a:ext cx="631999" cy="22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4 sec</a:t>
              </a:r>
              <a:endParaRPr lang="en-US" sz="105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9024" y="1183665"/>
            <a:ext cx="2060534" cy="2026948"/>
            <a:chOff x="1714434" y="1177751"/>
            <a:chExt cx="1830099" cy="1800268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714434" y="1177751"/>
              <a:ext cx="1830099" cy="1573778"/>
              <a:chOff x="2317500" y="1451725"/>
              <a:chExt cx="4509000" cy="3288000"/>
            </a:xfrm>
          </p:grpSpPr>
          <p:sp>
            <p:nvSpPr>
              <p:cNvPr id="8" name="Shape 166"/>
              <p:cNvSpPr/>
              <p:nvPr/>
            </p:nvSpPr>
            <p:spPr>
              <a:xfrm>
                <a:off x="2317500" y="1451725"/>
                <a:ext cx="4509000" cy="328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/>
              </a:p>
            </p:txBody>
          </p:sp>
          <p:pic>
            <p:nvPicPr>
              <p:cNvPr id="9" name="Shape 167" descr="context_004.jpg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464963" y="2200913"/>
                <a:ext cx="2214073" cy="1789620"/>
              </a:xfrm>
              <a:prstGeom prst="rect">
                <a:avLst/>
              </a:prstGeom>
              <a:noFill/>
              <a:ln w="38100" cmpd="sng">
                <a:solidFill>
                  <a:srgbClr val="31EBFF"/>
                </a:solidFill>
              </a:ln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2069556" y="2752499"/>
              <a:ext cx="1065757" cy="22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3 sec</a:t>
              </a:r>
              <a:endParaRPr lang="en-US" sz="1050" dirty="0"/>
            </a:p>
          </p:txBody>
        </p:sp>
      </p:grpSp>
      <p:sp>
        <p:nvSpPr>
          <p:cNvPr id="11" name="Shape 173"/>
          <p:cNvSpPr/>
          <p:nvPr/>
        </p:nvSpPr>
        <p:spPr>
          <a:xfrm>
            <a:off x="4073129" y="1938458"/>
            <a:ext cx="2055288" cy="176742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12" name="Shape 174" descr="context_004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96164" y="2341176"/>
            <a:ext cx="1009217" cy="961990"/>
          </a:xfrm>
          <a:prstGeom prst="rect">
            <a:avLst/>
          </a:prstGeom>
          <a:noFill/>
          <a:ln w="38100" cmpd="sng">
            <a:solidFill>
              <a:srgbClr val="31EBFF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4435373" y="3712683"/>
            <a:ext cx="1241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[2, 4, 6, 8] sec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316850" y="1727177"/>
            <a:ext cx="1227024" cy="712233"/>
            <a:chOff x="6395260" y="1936988"/>
            <a:chExt cx="1089803" cy="632582"/>
          </a:xfrm>
        </p:grpSpPr>
        <p:pic>
          <p:nvPicPr>
            <p:cNvPr id="20" name="Shape 186"/>
            <p:cNvPicPr preferRelativeResize="0"/>
            <p:nvPr/>
          </p:nvPicPr>
          <p:blipFill rotWithShape="1">
            <a:blip r:embed="rId3">
              <a:alphaModFix/>
            </a:blip>
            <a:srcRect t="4598" r="6933"/>
            <a:stretch/>
          </p:blipFill>
          <p:spPr>
            <a:xfrm>
              <a:off x="6395260" y="1936988"/>
              <a:ext cx="654071" cy="632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6983966" y="2232217"/>
              <a:ext cx="501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25%</a:t>
              </a:r>
              <a:endParaRPr lang="en-US" sz="1050" dirty="0"/>
            </a:p>
          </p:txBody>
        </p:sp>
      </p:grpSp>
      <p:sp>
        <p:nvSpPr>
          <p:cNvPr id="16" name="Shape 182"/>
          <p:cNvSpPr/>
          <p:nvPr/>
        </p:nvSpPr>
        <p:spPr>
          <a:xfrm>
            <a:off x="5799336" y="2601151"/>
            <a:ext cx="2033591" cy="17487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17" name="Shape 183" descr="context_004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16850" y="2999618"/>
            <a:ext cx="998563" cy="951835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9" name="Shape 185" descr="item_00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9753" y="3302913"/>
            <a:ext cx="292760" cy="34524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/>
          <p:cNvSpPr txBox="1"/>
          <p:nvPr/>
        </p:nvSpPr>
        <p:spPr>
          <a:xfrm>
            <a:off x="6462140" y="4349921"/>
            <a:ext cx="707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2 sec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 rot="1891962">
            <a:off x="7901750" y="4154434"/>
            <a:ext cx="437911" cy="450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19087" y="1103313"/>
            <a:ext cx="385913" cy="341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1EB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chemeClr val="tx1"/>
                </a:solidFill>
              </a:rPr>
              <a:t>BOMBS</a:t>
            </a:r>
            <a:endParaRPr lang="en-US" sz="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19087" y="1556521"/>
            <a:ext cx="385913" cy="34131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smtClean="0">
                <a:solidFill>
                  <a:srgbClr val="000000"/>
                </a:solidFill>
              </a:rPr>
              <a:t>SAFETY</a:t>
            </a:r>
            <a:endParaRPr lang="en-US" sz="4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8861" y="1357313"/>
            <a:ext cx="11999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WARNING: BOMBS!</a:t>
            </a:r>
            <a:endParaRPr lang="en-US" sz="700" b="1" dirty="0"/>
          </a:p>
        </p:txBody>
      </p:sp>
      <p:sp>
        <p:nvSpPr>
          <p:cNvPr id="3" name="Connector 2"/>
          <p:cNvSpPr/>
          <p:nvPr/>
        </p:nvSpPr>
        <p:spPr>
          <a:xfrm>
            <a:off x="5056188" y="2770945"/>
            <a:ext cx="71438" cy="7315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8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34</Words>
  <Application>Microsoft Macintosh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modulation of item and emotion memory</dc:title>
  <cp:lastModifiedBy>Microsoft Office User</cp:lastModifiedBy>
  <cp:revision>26</cp:revision>
  <dcterms:modified xsi:type="dcterms:W3CDTF">2018-01-22T19:12:40Z</dcterms:modified>
</cp:coreProperties>
</file>