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rimson Pro Bold" pitchFamily="2" charset="0"/>
      <p:bold r:id="rId18"/>
    </p:embeddedFont>
    <p:embeddedFont>
      <p:font typeface="Open Sans" panose="020B060402020202020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Segoe UI Black" panose="020B0A02040204020203" pitchFamily="34" charset="0"/>
      <p:bold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52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C5114-F219-F8AA-137B-E2011DFF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C433E-49DE-5241-DC9F-FB5E763E3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A9761-CA01-ADCB-E864-5A81B8A77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C8017-9C83-B41B-D8F0-A85EDFA63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F86E5-023A-92A8-1500-9665FF99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B4612-FDC7-FF94-A6DF-876C4F9D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614" y="7622653"/>
            <a:ext cx="1829319" cy="609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C564F-91EB-1207-AC88-CA23595D572C}"/>
              </a:ext>
            </a:extLst>
          </p:cNvPr>
          <p:cNvSpPr txBox="1"/>
          <p:nvPr/>
        </p:nvSpPr>
        <p:spPr>
          <a:xfrm>
            <a:off x="7411720" y="4914742"/>
            <a:ext cx="6758609" cy="12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Выполнил: студент 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4</a:t>
            </a: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курса группы </a:t>
            </a:r>
            <a:r>
              <a:rPr lang="ru-RU" sz="2000" dirty="0" err="1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ИСиП</a:t>
            </a: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(п)4/3</a:t>
            </a:r>
          </a:p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Семёнов Р. С.</a:t>
            </a:r>
          </a:p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Проверила: </a:t>
            </a:r>
            <a:r>
              <a:rPr lang="ru-RU" sz="2000" dirty="0" err="1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Копьёва</a:t>
            </a: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Марина Николаевна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1D84A-C181-A38E-4FAE-2E5C6595D535}"/>
              </a:ext>
            </a:extLst>
          </p:cNvPr>
          <p:cNvSpPr txBox="1"/>
          <p:nvPr/>
        </p:nvSpPr>
        <p:spPr>
          <a:xfrm>
            <a:off x="0" y="2684448"/>
            <a:ext cx="14630400" cy="100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956"/>
              </a:lnSpc>
            </a:pPr>
            <a:r>
              <a:rPr lang="ru-RU" sz="4800" dirty="0">
                <a:solidFill>
                  <a:srgbClr val="383838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Применение методики ООП в разработке ПО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6DAE5-A213-11E9-D59B-A8206B20F49B}"/>
              </a:ext>
            </a:extLst>
          </p:cNvPr>
          <p:cNvSpPr txBox="1"/>
          <p:nvPr/>
        </p:nvSpPr>
        <p:spPr>
          <a:xfrm>
            <a:off x="5867620" y="7614959"/>
            <a:ext cx="2067340" cy="44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Калуга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4D0A0-8454-C474-1629-4300EBA65B4F}"/>
              </a:ext>
            </a:extLst>
          </p:cNvPr>
          <p:cNvSpPr txBox="1"/>
          <p:nvPr/>
        </p:nvSpPr>
        <p:spPr>
          <a:xfrm>
            <a:off x="4244450" y="174575"/>
            <a:ext cx="5313680" cy="15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Калужской области </a:t>
            </a:r>
          </a:p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«Калужский техникум электронных приборов» </a:t>
            </a:r>
          </a:p>
        </p:txBody>
      </p:sp>
    </p:spTree>
    <p:extLst>
      <p:ext uri="{BB962C8B-B14F-4D97-AF65-F5344CB8AC3E}">
        <p14:creationId xmlns:p14="http://schemas.microsoft.com/office/powerpoint/2010/main" val="9346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708958" y="597237"/>
            <a:ext cx="13887093" cy="1315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Использование ООП для повышения модульности и масштабируемости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38716" y="2764862"/>
            <a:ext cx="13353145" cy="672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05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ООП позволяет создавать модульный и масштабируемый код. Модульность - это возможность разделения кода на независимые компоненты, которые можно легко повторно использовать и модифицировать.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578168" y="6144697"/>
            <a:ext cx="13474065" cy="22860"/>
          </a:xfrm>
          <a:prstGeom prst="roundRect">
            <a:avLst>
              <a:gd name="adj" fmla="val 303550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3893939" y="5566529"/>
            <a:ext cx="22860" cy="578168"/>
          </a:xfrm>
          <a:prstGeom prst="roundRect">
            <a:avLst>
              <a:gd name="adj" fmla="val 303550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3719512" y="5958840"/>
            <a:ext cx="371713" cy="371713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858935" y="6020753"/>
            <a:ext cx="92750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2872740" y="4515445"/>
            <a:ext cx="2065139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Модульность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3307" y="4872633"/>
            <a:ext cx="6324124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0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Разделение кода на независимые компоненты (классы), которые можно легко повторно использовать и модифицировать.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303651" y="6144697"/>
            <a:ext cx="22860" cy="578168"/>
          </a:xfrm>
          <a:prstGeom prst="roundRect">
            <a:avLst>
              <a:gd name="adj" fmla="val 303550"/>
            </a:avLst>
          </a:prstGeom>
          <a:solidFill>
            <a:srgbClr val="D1C8C6"/>
          </a:solidFill>
          <a:ln/>
        </p:spPr>
      </p:sp>
      <p:sp>
        <p:nvSpPr>
          <p:cNvPr id="12" name="Shape 9"/>
          <p:cNvSpPr/>
          <p:nvPr/>
        </p:nvSpPr>
        <p:spPr>
          <a:xfrm>
            <a:off x="7129224" y="5958840"/>
            <a:ext cx="371713" cy="371713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51859" y="6020753"/>
            <a:ext cx="126325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6234589" y="6888123"/>
            <a:ext cx="2160984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Масштабируемость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153019" y="7245310"/>
            <a:ext cx="6324243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0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Возможность расширения функциональности без существенных изменений существующего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10713482" y="5566529"/>
            <a:ext cx="22860" cy="578168"/>
          </a:xfrm>
          <a:prstGeom prst="roundRect">
            <a:avLst>
              <a:gd name="adj" fmla="val 303550"/>
            </a:avLst>
          </a:prstGeom>
          <a:solidFill>
            <a:srgbClr val="D1C8C6"/>
          </a:solidFill>
          <a:ln/>
        </p:spPr>
      </p:sp>
      <p:sp>
        <p:nvSpPr>
          <p:cNvPr id="17" name="Shape 14"/>
          <p:cNvSpPr/>
          <p:nvPr/>
        </p:nvSpPr>
        <p:spPr>
          <a:xfrm>
            <a:off x="10539055" y="5958840"/>
            <a:ext cx="371713" cy="371713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664309" y="6020753"/>
            <a:ext cx="121087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9279017" y="4515445"/>
            <a:ext cx="2891909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Повторное использование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562850" y="4872633"/>
            <a:ext cx="6324243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0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Использование ранее разработанных компонентов, сокращает время и затраты на разработку.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459FCB3-5801-4860-A926-446F17F44F89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03244" y="622762"/>
            <a:ext cx="13011285" cy="1728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Перспективы развития ООП в современной разработке программного обеспечения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03245" y="2790833"/>
            <a:ext cx="12882076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ООП продолжает оставаться актуальным и активно развивается в соответствии с новыми потребностями разработки.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914597" y="3943707"/>
            <a:ext cx="414695" cy="414695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070211" y="4012763"/>
            <a:ext cx="103465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4513600" y="3943707"/>
            <a:ext cx="3222188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Микросервисы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513600" y="4342090"/>
            <a:ext cx="3235762" cy="1179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Использование ООП для создания независимых микросервисов, которые легко масштабировать и развертывать.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8211443" y="3943707"/>
            <a:ext cx="414695" cy="414695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348246" y="4012763"/>
            <a:ext cx="140970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8810446" y="3943707"/>
            <a:ext cx="4468231" cy="414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Функциональное программирование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810447" y="4342090"/>
            <a:ext cx="3235762" cy="1179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Внедрение функциональных элементов в ООП, повышающих производительность и безопасность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3914597" y="6200775"/>
            <a:ext cx="414695" cy="414695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054376" y="6269831"/>
            <a:ext cx="135017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4513600" y="6200775"/>
            <a:ext cx="3222188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Искусственный интеллект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4513600" y="6599158"/>
            <a:ext cx="7254835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Применение ООП в разработке систем ИИ для создания гибких и адаптивных моделей.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1FADCF6-E285-44A9-AA86-97530721AB46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428862"/>
            <a:ext cx="14630400" cy="1091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Применение методики ООП в разработке ПО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12450" y="1876641"/>
            <a:ext cx="1283275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Объектно-ориентированное программирование (ООП) - парадигма, которая революционизировала разработку ПО. Оно позволяет создавать программы, имитирующие реальный мир. Используя ООП, разработчики могут создавать более модульные, масштабируемые и удобные для обслуживания программы.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6605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5B60B7-C456-45A7-98A3-DB4268751A0D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4E0D3B3-82F3-4C1B-835B-8C437543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39" y="3554026"/>
            <a:ext cx="4595862" cy="43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626166" y="620169"/>
            <a:ext cx="14630399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Что такое ООП и основные её принципы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92624" y="2269541"/>
            <a:ext cx="12871728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ООП - парадигма программирования, основанная на представлении программ как совокупности объектов. Объекты - это экземпляры классов, которые определяют структуру и поведение объектов.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66167" y="4114800"/>
            <a:ext cx="4220170" cy="2327315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2624" y="4341257"/>
            <a:ext cx="37672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Инкапсуляция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2624" y="4814530"/>
            <a:ext cx="3767257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Скрытие данных и методов внутри объекта, обеспечивая целостность и безопасность.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205174" y="4114800"/>
            <a:ext cx="4220170" cy="2327315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31631" y="4341257"/>
            <a:ext cx="37672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Наследование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31631" y="4814530"/>
            <a:ext cx="3767257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Создание новых классов на основе существующих, наследуя их свойства и методы.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644182" y="4114800"/>
            <a:ext cx="4220170" cy="2327315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0638" y="4341257"/>
            <a:ext cx="37672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Полиморфизм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870638" y="4814530"/>
            <a:ext cx="3767257" cy="1401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Способность объектов одного типа выполнять разные действия, оптимизируя код и повышая гибкость.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901EA9-809F-4096-9987-31C6EE1375B4}"/>
              </a:ext>
            </a:extLst>
          </p:cNvPr>
          <p:cNvSpPr/>
          <p:nvPr/>
        </p:nvSpPr>
        <p:spPr>
          <a:xfrm>
            <a:off x="12702209" y="7757636"/>
            <a:ext cx="1928191" cy="471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4396" y="60638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Реализация ООП в таких языках как Java, C++, Python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01903" y="264675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Java, C++ и Python являются одними из самых популярных языков программирования, которые широко используют ООП.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72902"/>
            <a:ext cx="3978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5404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Использует концепции классов и объектов. Является объектно-ориентированным языком, где все - это объекты.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172902"/>
            <a:ext cx="3978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C++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32928" y="4754047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Поддерживает как процедурный, так и объектно-ориентированный подход. Обеспечивает полную поддержку ООП, включая наследование, полиморфизм и инкапсуляцию.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172902"/>
            <a:ext cx="3978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72067" y="475404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Поддерживает ООП, но не требует строгого использования объектов. Обеспечивает гибкость, позволяя разработчикам выбирать, как реализовать код.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B41C03-B353-4247-8D7A-90987D5E4F03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79183" y="733722"/>
            <a:ext cx="13257915" cy="1173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Преимущества применения ООП в разработке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79183" y="1996415"/>
            <a:ext cx="14506576" cy="82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35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Применение объектно-ориентированного программирования (ООП) в разработке программного обеспечения </a:t>
            </a:r>
          </a:p>
          <a:p>
            <a:pPr algn="just">
              <a:lnSpc>
                <a:spcPts val="235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приносит множество преимуществ, которые значительно улучшают процесс разработки и качество конечного продукта.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158121" y="3656528"/>
            <a:ext cx="422315" cy="422315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16593" y="3726894"/>
            <a:ext cx="105370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768078" y="3683493"/>
            <a:ext cx="234624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Модульность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768077" y="4062293"/>
            <a:ext cx="5161361" cy="900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Разделение кода на независимые модули, которые могут использоваться повторно.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700962" y="3656528"/>
            <a:ext cx="422315" cy="422315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840265" y="3726894"/>
            <a:ext cx="14358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310919" y="3683493"/>
            <a:ext cx="245506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Масштабируемость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310919" y="4062293"/>
            <a:ext cx="6026178" cy="1200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Возможность расширения функциональности без существенных изменений существующего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158121" y="5661660"/>
            <a:ext cx="422315" cy="422315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300520" y="5732026"/>
            <a:ext cx="13751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768078" y="5661660"/>
            <a:ext cx="3013234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Удобство обслуживания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768078" y="6067425"/>
            <a:ext cx="5547122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Повышает читаемость и простоту модификации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700962" y="5661660"/>
            <a:ext cx="422315" cy="422315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836217" y="5732026"/>
            <a:ext cx="151805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310919" y="5688625"/>
            <a:ext cx="3211354" cy="5865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Повторное использование кода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310918" y="6360676"/>
            <a:ext cx="6026179" cy="1200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Использование ранее разработанных компонентов, сокращает время и затраты на разработку.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3B682-F612-405F-8B9E-E1F91410B25B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61411" y="667248"/>
            <a:ext cx="10237061" cy="1260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Использование классов и объектов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61411" y="2002791"/>
            <a:ext cx="12672147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Классы - это шаблоны для создания объектов, которые определяют их свойства (атрибуты) и поведение (методы). Объекты - это экземпляры классов, которые хранят данные и выполняют действия.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566315" y="3720654"/>
            <a:ext cx="7732157" cy="3585856"/>
          </a:xfrm>
          <a:prstGeom prst="roundRect">
            <a:avLst>
              <a:gd name="adj" fmla="val 233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573936" y="3696534"/>
            <a:ext cx="7716917" cy="5798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3775627" y="3817502"/>
            <a:ext cx="3451265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Класс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637896" y="3817502"/>
            <a:ext cx="3451265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Шаблон для создания объектов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3573936" y="4276369"/>
            <a:ext cx="7716917" cy="90249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3775627" y="4397336"/>
            <a:ext cx="3451265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Объект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637896" y="4397336"/>
            <a:ext cx="3451265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Экземпляр класса, хранит данные и выполняет действия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3573936" y="5178863"/>
            <a:ext cx="7716917" cy="9024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3775627" y="5299830"/>
            <a:ext cx="3451265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Атрибут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637896" y="5299830"/>
            <a:ext cx="3451265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Свойство объекта, например, имя, возраст или цвет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3573936" y="6081356"/>
            <a:ext cx="7716917" cy="12251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3775627" y="6202324"/>
            <a:ext cx="3451265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Метод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637896" y="6202324"/>
            <a:ext cx="3451265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Действие, которое может выполнить объект, например, движение или печать текста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3185C1-60F4-49DB-A17C-047E1F02AC61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3609" y="695172"/>
            <a:ext cx="12910397" cy="1207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Инкапсуляция, наследование и полиморфизм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43609" y="1636612"/>
            <a:ext cx="13169348" cy="120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40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Объектно-ориентированное программирование (ООП) является важной парадигмой</a:t>
            </a:r>
          </a:p>
          <a:p>
            <a:pPr algn="just">
              <a:lnSpc>
                <a:spcPts val="240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 разработке программного обеспечения, которая позволяет создавать более структурированные и </a:t>
            </a:r>
          </a:p>
          <a:p>
            <a:pPr algn="just">
              <a:lnSpc>
                <a:spcPts val="240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управляемые приложения. Основные принципы ООП включают инкапсуляцию, наследование и полиморфизм.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074432"/>
            <a:ext cx="966311" cy="15461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99718" y="3267670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Инкапсуляция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99718" y="3685461"/>
            <a:ext cx="6535103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Скрытие данных и методов объекта, обеспечивая доступ к ним только через определенные интерфейсы.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4620577"/>
            <a:ext cx="966311" cy="154614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99718" y="4813816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Наследование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2299718" y="5231606"/>
            <a:ext cx="6535103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Создание новых классов на основе существующих, наследуя их свойства и методы.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6166723"/>
            <a:ext cx="966311" cy="154614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99718" y="6359961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Полиморфизм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2299718" y="6777752"/>
            <a:ext cx="6535103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Способность объектов одного типа выполнять разные действия, оптимизируя код и повышая гибкость.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ED30BD-C903-4341-A205-FF7194B8FEDB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93C3C948-43BF-4BA3-936E-2E7214BA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948" y="3847505"/>
            <a:ext cx="5804452" cy="304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3225" y="676454"/>
            <a:ext cx="13133567" cy="1306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Особенности ООП в функциональных языках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71146" y="1812935"/>
            <a:ext cx="13133566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Функциональные языки программирования (например, Haskell, Lisp) также используют ООП, но с некоторыми особенностями.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07971" y="3401497"/>
            <a:ext cx="470297" cy="470297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84422" y="3479840"/>
            <a:ext cx="117277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1587223" y="3401497"/>
            <a:ext cx="3037999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Функции как объекты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87223" y="3853458"/>
            <a:ext cx="3056811" cy="167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Функции рассматриваются как объекты первого класса, их можно передавать в качестве аргументов, возвращать из функций и т.д.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4852988" y="3401497"/>
            <a:ext cx="470297" cy="470297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008245" y="3479840"/>
            <a:ext cx="159782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5532239" y="3401497"/>
            <a:ext cx="3056811" cy="6531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Неизменяемые данные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532239" y="3900428"/>
            <a:ext cx="3056811" cy="133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Данные считаются неизменяемыми, что повышает безопасность и предсказуемость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907971" y="5969794"/>
            <a:ext cx="470297" cy="470297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6562" y="6048137"/>
            <a:ext cx="153114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587223" y="5969794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Рекурсия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587223" y="6421755"/>
            <a:ext cx="7001708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Рекурсивные функции широко используются для реализации алгоритмов.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FD3EEC1-4296-4484-97F8-652988205966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A3C7161-1072-40E9-B65C-520121F30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32" y="2651289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14558" y="686990"/>
            <a:ext cx="12785640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Шаблоны проектирования в ООП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84132" y="1814800"/>
            <a:ext cx="12894204" cy="1074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550"/>
              </a:lnSpc>
            </a:pPr>
            <a:r>
              <a:rPr lang="ru-RU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Шаблоны проектирования представляют собой универсальные и проверенные временем решения, которые помогают разработчикам справляться с часто возникающими задачами в области объектно-ориентированного программирования.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32" y="3022261"/>
            <a:ext cx="515422" cy="5154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84132" y="3743780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Фабричный метод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84132" y="4189669"/>
            <a:ext cx="5529874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Создание объектов через центральный интерфейс, абстрагируя процесс создания.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95" y="3145967"/>
            <a:ext cx="515422" cy="51542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16395" y="3867486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Одиночка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8016395" y="4313375"/>
            <a:ext cx="5961941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Гарантирует, что у класса существует только один экземпляр.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32" y="5797965"/>
            <a:ext cx="515422" cy="51542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84132" y="6519484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Наблюдатель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1084132" y="6965373"/>
            <a:ext cx="5529874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Уведомление объектов о изменениях в других объектах.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95" y="5921671"/>
            <a:ext cx="515422" cy="51542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016395" y="6643190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Адаптер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8016395" y="7089079"/>
            <a:ext cx="5961941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Создание интерфейса к существующему классу.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F2CE4AB-E474-485D-BB66-45F8C8561501}"/>
              </a:ext>
            </a:extLst>
          </p:cNvPr>
          <p:cNvSpPr/>
          <p:nvPr/>
        </p:nvSpPr>
        <p:spPr>
          <a:xfrm>
            <a:off x="12702209" y="7583557"/>
            <a:ext cx="1928191" cy="646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787</Words>
  <Application>Microsoft Office PowerPoint</Application>
  <PresentationFormat>Произвольный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Open Sans</vt:lpstr>
      <vt:lpstr>Calibri</vt:lpstr>
      <vt:lpstr>Times New Roman</vt:lpstr>
      <vt:lpstr>Arial</vt:lpstr>
      <vt:lpstr>Segoe UI Black</vt:lpstr>
      <vt:lpstr>Crimson Pro Bold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Studentik</cp:lastModifiedBy>
  <cp:revision>13</cp:revision>
  <dcterms:created xsi:type="dcterms:W3CDTF">2024-11-13T07:07:54Z</dcterms:created>
  <dcterms:modified xsi:type="dcterms:W3CDTF">2024-11-13T11:41:18Z</dcterms:modified>
</cp:coreProperties>
</file>