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7347708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SIH1598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 Innovation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Heritage &amp; Culture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491547"/>
            <a:ext cx="10972800" cy="1143000"/>
          </a:xfrm>
        </p:spPr>
        <p:txBody>
          <a:bodyPr/>
          <a:lstStyle/>
          <a:p>
            <a:pPr eaLnBrk="1" hangingPunct="1"/>
            <a:b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997565"/>
            <a:ext cx="12191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9466" y="6190592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43998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Nivaran</a:t>
            </a:r>
            <a:endParaRPr lang="en-IN" sz="2000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DDB36-D92D-608C-2BA0-576498915FB9}"/>
              </a:ext>
            </a:extLst>
          </p:cNvPr>
          <p:cNvSpPr/>
          <p:nvPr/>
        </p:nvSpPr>
        <p:spPr>
          <a:xfrm>
            <a:off x="208082" y="1578026"/>
            <a:ext cx="3798746" cy="48989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EDC06-5EEF-A142-9B38-B6F893EB0099}"/>
              </a:ext>
            </a:extLst>
          </p:cNvPr>
          <p:cNvSpPr/>
          <p:nvPr/>
        </p:nvSpPr>
        <p:spPr>
          <a:xfrm>
            <a:off x="4136600" y="1578025"/>
            <a:ext cx="3798746" cy="48989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34963-99E2-0E54-A9B1-1D7EA6F7FC93}"/>
              </a:ext>
            </a:extLst>
          </p:cNvPr>
          <p:cNvSpPr/>
          <p:nvPr/>
        </p:nvSpPr>
        <p:spPr>
          <a:xfrm>
            <a:off x="8065118" y="1576006"/>
            <a:ext cx="3922532" cy="48989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6FC50-EA90-F4E9-4F5F-2E3D60C9ACBF}"/>
              </a:ext>
            </a:extLst>
          </p:cNvPr>
          <p:cNvSpPr txBox="1"/>
          <p:nvPr/>
        </p:nvSpPr>
        <p:spPr>
          <a:xfrm>
            <a:off x="1583360" y="1559420"/>
            <a:ext cx="1048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Idea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05559-362C-3BBE-BEBE-EE20BE68904B}"/>
              </a:ext>
            </a:extLst>
          </p:cNvPr>
          <p:cNvSpPr txBox="1"/>
          <p:nvPr/>
        </p:nvSpPr>
        <p:spPr>
          <a:xfrm>
            <a:off x="143380" y="2118217"/>
            <a:ext cx="3796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Promoting Hidden Heritage</a:t>
            </a:r>
            <a:r>
              <a:rPr lang="en-US" sz="1600" dirty="0"/>
              <a:t>: Build a website dedicated to promoting India's diverse and lesser-known heritage and cultural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Inclusive Platform</a:t>
            </a:r>
            <a:r>
              <a:rPr lang="en-US" sz="1600" dirty="0"/>
              <a:t>: Focus on small towns, villages, and hidden gems, often overshadowed by more popular destinations.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Cultural Preservation</a:t>
            </a:r>
            <a:r>
              <a:rPr lang="en-US" sz="1600" dirty="0"/>
              <a:t>: Create an inclusive platform that connects every corner of India by showcasing local food, traditions, and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Cultural Preservation</a:t>
            </a:r>
            <a:r>
              <a:rPr lang="en-US" sz="1600" dirty="0"/>
              <a:t>: Digitally archive and preserve India's intangible heritage, ensuring that local customs, languages, and traditions are recorded for future generations.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26466-FD76-DE47-BD49-9458F0129446}"/>
              </a:ext>
            </a:extLst>
          </p:cNvPr>
          <p:cNvSpPr txBox="1"/>
          <p:nvPr/>
        </p:nvSpPr>
        <p:spPr>
          <a:xfrm>
            <a:off x="5266806" y="1559420"/>
            <a:ext cx="174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0B7B2-8094-5572-D994-C174C88C0018}"/>
              </a:ext>
            </a:extLst>
          </p:cNvPr>
          <p:cNvSpPr txBox="1"/>
          <p:nvPr/>
        </p:nvSpPr>
        <p:spPr>
          <a:xfrm>
            <a:off x="4138466" y="2118217"/>
            <a:ext cx="3796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Heritage Value Section</a:t>
            </a:r>
            <a:r>
              <a:rPr lang="en-US" sz="1600" dirty="0"/>
              <a:t>: Provides detailed information about historical and cultural significance, accessible without any sponsorship.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Word of Mouth Section</a:t>
            </a:r>
            <a:r>
              <a:rPr lang="en-US" sz="1600" dirty="0"/>
              <a:t>: Allows small businesses (e.g., local hotels, restaurants) to pay for listings and promotions, ensuring visibility for those supporting local economies.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User Interaction</a:t>
            </a:r>
            <a:r>
              <a:rPr lang="en-US" sz="1600" dirty="0"/>
              <a:t>: Features like ratings, user reviews, and personal recommendations to increase engagement and reliability.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Affiliate Tie-Ups</a:t>
            </a:r>
            <a:r>
              <a:rPr lang="en-US" sz="1600" dirty="0"/>
              <a:t>: Collaborate with local guides and platforms (Airbnb, etc.) to give tourists authentic experiences while boosting the local economy.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1B12BA-F40B-EF46-EA87-6916EAAAB039}"/>
              </a:ext>
            </a:extLst>
          </p:cNvPr>
          <p:cNvSpPr txBox="1"/>
          <p:nvPr/>
        </p:nvSpPr>
        <p:spPr>
          <a:xfrm>
            <a:off x="9200900" y="1515808"/>
            <a:ext cx="19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Prototype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20962-CAB4-3CD0-90B1-DB9458E9C31F}"/>
              </a:ext>
            </a:extLst>
          </p:cNvPr>
          <p:cNvSpPr txBox="1"/>
          <p:nvPr/>
        </p:nvSpPr>
        <p:spPr>
          <a:xfrm>
            <a:off x="8065118" y="2128378"/>
            <a:ext cx="3796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Modern, Responsive Design</a:t>
            </a:r>
            <a:r>
              <a:rPr lang="en-US" sz="1600" dirty="0"/>
              <a:t>: Easy navigation and an immersive experience for users across all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State and City Pages</a:t>
            </a:r>
            <a:r>
              <a:rPr lang="en-US" sz="1600" dirty="0"/>
              <a:t>: Provide historical context and highlight cultural aspects of each region.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Listing Model</a:t>
            </a:r>
            <a:r>
              <a:rPr lang="en-US" sz="1600" dirty="0"/>
              <a:t>: Implement a pay-to-list and sponsorship system for small businesses to promote their services.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Community Section</a:t>
            </a:r>
            <a:r>
              <a:rPr lang="en-US" sz="1600" dirty="0"/>
              <a:t> (Future Plan): A space for foreign users and locals to exchange cultural knowledge, promoting India's heritage globally.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3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Nivaran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41979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Nivaran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2890EF-1F29-3BBF-2E3E-F236A6A61AE2}"/>
              </a:ext>
            </a:extLst>
          </p:cNvPr>
          <p:cNvSpPr/>
          <p:nvPr/>
        </p:nvSpPr>
        <p:spPr>
          <a:xfrm>
            <a:off x="286896" y="1359452"/>
            <a:ext cx="5286333" cy="51322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7FB8F-F06B-918B-E129-9698DCD3F7CF}"/>
              </a:ext>
            </a:extLst>
          </p:cNvPr>
          <p:cNvSpPr txBox="1"/>
          <p:nvPr/>
        </p:nvSpPr>
        <p:spPr>
          <a:xfrm>
            <a:off x="329135" y="1925552"/>
            <a:ext cx="52457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Technical</a:t>
            </a:r>
            <a:r>
              <a:rPr lang="en-US" sz="1600" dirty="0"/>
              <a:t>: Leveraging modern web development frameworks (React, Node.js) and cloud solutions (AWS, Azure) to ensure scalability and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Content Sourcing</a:t>
            </a:r>
            <a:r>
              <a:rPr lang="en-US" sz="1600" dirty="0"/>
              <a:t>: Collaborating with local experts, guides, and cultural institutions to gather authentic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User Accessibility</a:t>
            </a:r>
            <a:r>
              <a:rPr lang="en-US" sz="1600" dirty="0"/>
              <a:t>: Designing the platform with mobile-first principles to cater to a wide audience, including rural areas with lower bandwidth.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Low Development Cost</a:t>
            </a:r>
            <a:r>
              <a:rPr lang="en-US" sz="1600" dirty="0"/>
              <a:t>: Use of open-source tools and technologies (e.g., WordPress, Django) reduces development and maintenance expenses, making it feasible even for a lean team.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Cultural Collaborations</a:t>
            </a:r>
            <a:r>
              <a:rPr lang="en-US" sz="1600" dirty="0"/>
              <a:t>: Partnering with local cultural organizations and tourism boards ensures a steady flow of content and reduces the burden of content creation.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7BDC9-BC3F-FCE0-5902-294E040C6062}"/>
              </a:ext>
            </a:extLst>
          </p:cNvPr>
          <p:cNvSpPr txBox="1"/>
          <p:nvPr/>
        </p:nvSpPr>
        <p:spPr>
          <a:xfrm>
            <a:off x="1511255" y="1402332"/>
            <a:ext cx="279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Feasibility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5A6CD-D842-F09C-DEB8-41171D9A48BA}"/>
              </a:ext>
            </a:extLst>
          </p:cNvPr>
          <p:cNvSpPr/>
          <p:nvPr/>
        </p:nvSpPr>
        <p:spPr>
          <a:xfrm>
            <a:off x="6119085" y="1359452"/>
            <a:ext cx="5286333" cy="51319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B7DD-937D-95F5-99C0-2B15346A1CC9}"/>
              </a:ext>
            </a:extLst>
          </p:cNvPr>
          <p:cNvSpPr txBox="1"/>
          <p:nvPr/>
        </p:nvSpPr>
        <p:spPr>
          <a:xfrm>
            <a:off x="6119085" y="1882672"/>
            <a:ext cx="53536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Financial Model</a:t>
            </a:r>
            <a:r>
              <a:rPr lang="en-US" sz="1600" dirty="0"/>
              <a:t>: Revenue from business listings, sponsorships, and affiliate tie-ups with local guides, accommodations, and services.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Sustainability</a:t>
            </a:r>
            <a:r>
              <a:rPr lang="en-US" sz="1600" dirty="0"/>
              <a:t>: The growing trend of cultural tourism ensures long-term relevance. The focus on lesser-known areas fills an untapped niche.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Government Support</a:t>
            </a:r>
            <a:r>
              <a:rPr lang="en-US" sz="1600" dirty="0"/>
              <a:t>: Potential partnerships with government bodies for heritage conservation and tourism promotion.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Tourist Engagement</a:t>
            </a:r>
            <a:r>
              <a:rPr lang="en-US" sz="1600" dirty="0"/>
              <a:t>: Incorporating interactive features like personalized recommendations and travel itineraries keeps users engaged and encourages repeat visits, increasing platform viability.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Social Media Integration</a:t>
            </a:r>
            <a:r>
              <a:rPr lang="en-US" sz="1600" dirty="0"/>
              <a:t>: Use social media campaigns and influencer partnerships to promote the platform, tapping into the growing trend of travel content consumption, which can drive both user traffic and business partnerships.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267D7-E01C-7377-FD41-B91E6517D9D3}"/>
              </a:ext>
            </a:extLst>
          </p:cNvPr>
          <p:cNvSpPr txBox="1"/>
          <p:nvPr/>
        </p:nvSpPr>
        <p:spPr>
          <a:xfrm>
            <a:off x="7347166" y="1324739"/>
            <a:ext cx="276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Viability :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3677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Nivaran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379FA4-1602-5D82-8443-C4D882184F42}"/>
              </a:ext>
            </a:extLst>
          </p:cNvPr>
          <p:cNvSpPr/>
          <p:nvPr/>
        </p:nvSpPr>
        <p:spPr>
          <a:xfrm>
            <a:off x="286896" y="1359452"/>
            <a:ext cx="5286333" cy="51322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89211-D96B-2033-8479-539B815C265E}"/>
              </a:ext>
            </a:extLst>
          </p:cNvPr>
          <p:cNvSpPr txBox="1"/>
          <p:nvPr/>
        </p:nvSpPr>
        <p:spPr>
          <a:xfrm>
            <a:off x="329135" y="1925552"/>
            <a:ext cx="52457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Cultural Revival</a:t>
            </a:r>
            <a:r>
              <a:rPr lang="en-US" sz="1600" dirty="0"/>
              <a:t>: Promotes lesser-known cultural and heritage sites, helping to revive interest in places often ignored by mainstream tourism.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Local Economy Boost</a:t>
            </a:r>
            <a:r>
              <a:rPr lang="en-US" sz="1600" dirty="0"/>
              <a:t>: Encourages tourism in smaller towns and villages, providing economic support to local businesses, artisans, and service providers.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Youth Engagement</a:t>
            </a:r>
            <a:r>
              <a:rPr lang="en-US" sz="1600" dirty="0"/>
              <a:t>: Inspires curiosity among students and young travelers to explore and understand India's rich cultural heritage, fostering a sense of pride and identity.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Cultural Exchange</a:t>
            </a:r>
            <a:r>
              <a:rPr lang="en-US" sz="1600" dirty="0"/>
              <a:t>: Facilitates a deeper understanding and appreciation of diverse Indian traditions, fostering cultural exchange both within the country and globally.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Sustainable Tourism</a:t>
            </a:r>
            <a:r>
              <a:rPr lang="en-US" sz="1600" dirty="0"/>
              <a:t>: Promotes responsible and sustainable tourism by encouraging visitors to explore underdeveloped areas, reducing overcrowding in popular tourist spots.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A7945-DCB1-650D-D2DD-5D8DC8326856}"/>
              </a:ext>
            </a:extLst>
          </p:cNvPr>
          <p:cNvSpPr txBox="1"/>
          <p:nvPr/>
        </p:nvSpPr>
        <p:spPr>
          <a:xfrm>
            <a:off x="1511255" y="1402332"/>
            <a:ext cx="279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Impact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F4ADC-1AB0-B032-6DCA-F4F9202B1AF6}"/>
              </a:ext>
            </a:extLst>
          </p:cNvPr>
          <p:cNvSpPr/>
          <p:nvPr/>
        </p:nvSpPr>
        <p:spPr>
          <a:xfrm>
            <a:off x="6119085" y="1359452"/>
            <a:ext cx="5286333" cy="513197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45D85-F84E-FEDA-EDAD-290352FB386D}"/>
              </a:ext>
            </a:extLst>
          </p:cNvPr>
          <p:cNvSpPr txBox="1"/>
          <p:nvPr/>
        </p:nvSpPr>
        <p:spPr>
          <a:xfrm>
            <a:off x="6218919" y="1909503"/>
            <a:ext cx="53536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For the Government</a:t>
            </a:r>
            <a:r>
              <a:rPr lang="en-US" sz="1600" dirty="0"/>
              <a:t>: Supports heritage conservation efforts and increases tourism revenue, aiding in the preservation of local history and culture.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For Travelers</a:t>
            </a:r>
            <a:r>
              <a:rPr lang="en-US" sz="1600" dirty="0"/>
              <a:t>: Offers a structured and easy-to-navigate platform to discover hidden gems across India, improving their travel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For Local Communities</a:t>
            </a:r>
            <a:r>
              <a:rPr lang="en-US" sz="1600" dirty="0"/>
              <a:t>: Provides exposure and business opportunities to local vendors, guides, and accommodation providers, ensuring inclusive growth.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For Local Artisans</a:t>
            </a:r>
            <a:r>
              <a:rPr lang="en-US" sz="1600" dirty="0"/>
              <a:t>: Provides a platform for artisans to showcase and sell traditional crafts, helping preserve cultural craftsmanship and generate income.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For Students</a:t>
            </a:r>
            <a:r>
              <a:rPr lang="en-US" sz="1600" dirty="0"/>
              <a:t>: Acts as an educational tool for students, offering a rich database of historical and cultural content, encouraging cultural awareness and research opportunities.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0A908-FBDF-72A7-EB84-0A67A5FF1BDE}"/>
              </a:ext>
            </a:extLst>
          </p:cNvPr>
          <p:cNvSpPr txBox="1"/>
          <p:nvPr/>
        </p:nvSpPr>
        <p:spPr>
          <a:xfrm>
            <a:off x="7347166" y="1324739"/>
            <a:ext cx="276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Benefits :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537542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4365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Nivaran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864</Words>
  <Application>Microsoft Office PowerPoint</Application>
  <PresentationFormat>Widescreen</PresentationFormat>
  <Paragraphs>73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Sheersh Saxena</cp:lastModifiedBy>
  <cp:revision>149</cp:revision>
  <dcterms:created xsi:type="dcterms:W3CDTF">2013-12-12T18:46:50Z</dcterms:created>
  <dcterms:modified xsi:type="dcterms:W3CDTF">2024-09-06T14:21:57Z</dcterms:modified>
  <cp:category/>
</cp:coreProperties>
</file>