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テキストボックス 3"/>
          <p:cNvSpPr txBox="1"/>
          <p:nvPr/>
        </p:nvSpPr>
        <p:spPr>
          <a:xfrm>
            <a:off x="812800" y="229235"/>
            <a:ext cx="7265670" cy="230695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>
                <a:alpha val="10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ja-JP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精読</a:t>
            </a:r>
            <a:r>
              <a:rPr lang="en-US" altLang="ja-JP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No1</a:t>
            </a:r>
            <a:r>
              <a:rPr lang="ja-JP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！！</a:t>
            </a:r>
            <a:endParaRPr lang="ja-JP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創英角ﾎﾟｯﾌﾟ体" panose="040B0A00000000000000" charset="-128"/>
              <a:ea typeface="HGP創英角ﾎﾟｯﾌﾟ体" panose="040B0A00000000000000" charset="-128"/>
            </a:endParaRPr>
          </a:p>
          <a:p>
            <a:r>
              <a:rPr lang="ja-JP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気象庁の天気予報を</a:t>
            </a:r>
            <a:endParaRPr lang="ja-JP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創英角ﾎﾟｯﾌﾟ体" panose="040B0A00000000000000" charset="-128"/>
              <a:ea typeface="HGP創英角ﾎﾟｯﾌﾟ体" panose="040B0A00000000000000" charset="-128"/>
            </a:endParaRPr>
          </a:p>
          <a:p>
            <a:r>
              <a:rPr lang="ja-JP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見</a:t>
            </a:r>
            <a:r>
              <a:rPr lang="ja-JP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やすくお届け！</a:t>
            </a:r>
            <a:endParaRPr lang="ja-JP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創英角ﾎﾟｯﾌﾟ体" panose="040B0A00000000000000" charset="-128"/>
              <a:ea typeface="HGP創英角ﾎﾟｯﾌﾟ体" panose="040B0A00000000000000" charset="-128"/>
            </a:endParaRPr>
          </a:p>
        </p:txBody>
      </p:sp>
      <p:sp>
        <p:nvSpPr>
          <p:cNvPr id="5" name="テキストボックス 4"/>
          <p:cNvSpPr txBox="1"/>
          <p:nvPr/>
        </p:nvSpPr>
        <p:spPr>
          <a:xfrm>
            <a:off x="1784985" y="2809875"/>
            <a:ext cx="6293485" cy="70675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5">
                <a:lumMod val="20000"/>
                <a:lumOff val="80000"/>
                <a:alpha val="10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ja-JP" altLang="en-US" sz="4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市</a:t>
            </a:r>
            <a:r>
              <a:rPr lang="ja-JP" altLang="en-US" sz="28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ごと</a:t>
            </a:r>
            <a:r>
              <a:rPr lang="ja-JP" altLang="en-US" sz="32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・</a:t>
            </a:r>
            <a:r>
              <a:rPr lang="ja-JP" altLang="en-US" sz="36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時間</a:t>
            </a:r>
            <a:r>
              <a:rPr lang="ja-JP" altLang="en-US" sz="28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ごと</a:t>
            </a:r>
            <a:r>
              <a:rPr lang="ja-JP" altLang="en-US" sz="24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の</a:t>
            </a:r>
            <a:r>
              <a:rPr lang="ja-JP" altLang="en-US" sz="36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天気予報</a:t>
            </a:r>
            <a:endParaRPr lang="ja-JP" altLang="en-US" sz="3600" b="1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創英角ﾎﾟｯﾌﾟ体" panose="040B0A00000000000000" charset="-128"/>
              <a:ea typeface="HGP創英角ﾎﾟｯﾌﾟ体" panose="040B0A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812800" y="5621020"/>
            <a:ext cx="8621395" cy="76835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>
                <a:alpha val="10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ja-JP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市</a:t>
            </a:r>
            <a:r>
              <a:rPr lang="ja-JP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ごと</a:t>
            </a:r>
            <a:r>
              <a:rPr lang="ja-JP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・</a:t>
            </a:r>
            <a:r>
              <a:rPr lang="ja-JP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時間</a:t>
            </a:r>
            <a:r>
              <a:rPr lang="ja-JP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ごと</a:t>
            </a:r>
            <a:r>
              <a:rPr lang="ja-JP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の</a:t>
            </a:r>
            <a:r>
              <a:rPr lang="ja-JP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天気予報</a:t>
            </a:r>
            <a:endParaRPr lang="ja-JP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創英角ﾎﾟｯﾌﾟ体" panose="040B0A00000000000000" charset="-128"/>
              <a:ea typeface="HGP創英角ﾎﾟｯﾌﾟ体" panose="040B0A00000000000000" charset="-128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1784985" y="4215130"/>
            <a:ext cx="6293485" cy="6451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5">
                <a:lumMod val="20000"/>
                <a:lumOff val="80000"/>
                <a:alpha val="10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en-US" altLang="ja-JP" sz="36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100</a:t>
            </a:r>
            <a:r>
              <a:rPr lang="ja-JP" altLang="en-US" sz="36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創英角ﾎﾟｯﾌﾟ体" panose="040B0A00000000000000" charset="-128"/>
                <a:ea typeface="HGP創英角ﾎﾟｯﾌﾟ体" panose="040B0A00000000000000" charset="-128"/>
              </a:rPr>
              <a:t>年以上の観測データ</a:t>
            </a:r>
            <a:endParaRPr lang="ja-JP" altLang="en-US" sz="3600" b="1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創英角ﾎﾟｯﾌﾟ体" panose="040B0A00000000000000" charset="-128"/>
              <a:ea typeface="HGP創英角ﾎﾟｯﾌﾟ体" panose="040B0A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ＭＳ Ｐゴシック</vt:lpstr>
      <vt:lpstr>Wingdings</vt:lpstr>
      <vt:lpstr>ＭＳ Ｐゴシック</vt:lpstr>
      <vt:lpstr>Arial Unicode MS</vt:lpstr>
      <vt:lpstr>Calibri Light</vt:lpstr>
      <vt:lpstr>Calibri</vt:lpstr>
      <vt:lpstr>Microsoft YaHei</vt:lpstr>
      <vt:lpstr>HGS創英ﾌﾟﾚｾﾞﾝｽEB</vt:lpstr>
      <vt:lpstr>HGP創英角ﾎﾟｯﾌﾟ体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user</cp:lastModifiedBy>
  <cp:revision>6</cp:revision>
  <dcterms:created xsi:type="dcterms:W3CDTF">2015-12-11T07:38:00Z</dcterms:created>
  <dcterms:modified xsi:type="dcterms:W3CDTF">2020-07-21T09:03:28Z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1041-10.8.0.6184</vt:lpwstr>
  </property>
</Properties>
</file>