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9" r:id="rId2"/>
  </p:sldMasterIdLst>
  <p:notesMasterIdLst>
    <p:notesMasterId r:id="rId85"/>
  </p:notesMasterIdLst>
  <p:sldIdLst>
    <p:sldId id="428" r:id="rId3"/>
    <p:sldId id="511" r:id="rId4"/>
    <p:sldId id="512"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7" r:id="rId20"/>
    <p:sldId id="528" r:id="rId21"/>
    <p:sldId id="529" r:id="rId22"/>
    <p:sldId id="530" r:id="rId23"/>
    <p:sldId id="531" r:id="rId24"/>
    <p:sldId id="586" r:id="rId25"/>
    <p:sldId id="532" r:id="rId26"/>
    <p:sldId id="533" r:id="rId27"/>
    <p:sldId id="534" r:id="rId28"/>
    <p:sldId id="535" r:id="rId29"/>
    <p:sldId id="536" r:id="rId30"/>
    <p:sldId id="537" r:id="rId31"/>
    <p:sldId id="538" r:id="rId32"/>
    <p:sldId id="539" r:id="rId33"/>
    <p:sldId id="540" r:id="rId34"/>
    <p:sldId id="541" r:id="rId35"/>
    <p:sldId id="542" r:id="rId36"/>
    <p:sldId id="543" r:id="rId37"/>
    <p:sldId id="587" r:id="rId38"/>
    <p:sldId id="544" r:id="rId39"/>
    <p:sldId id="588" r:id="rId40"/>
    <p:sldId id="589" r:id="rId41"/>
    <p:sldId id="590" r:id="rId42"/>
    <p:sldId id="591" r:id="rId43"/>
    <p:sldId id="545" r:id="rId44"/>
    <p:sldId id="546" r:id="rId45"/>
    <p:sldId id="548" r:id="rId46"/>
    <p:sldId id="549" r:id="rId47"/>
    <p:sldId id="550" r:id="rId48"/>
    <p:sldId id="551" r:id="rId49"/>
    <p:sldId id="552" r:id="rId50"/>
    <p:sldId id="553" r:id="rId51"/>
    <p:sldId id="554" r:id="rId52"/>
    <p:sldId id="555" r:id="rId53"/>
    <p:sldId id="556" r:id="rId54"/>
    <p:sldId id="557" r:id="rId55"/>
    <p:sldId id="558" r:id="rId56"/>
    <p:sldId id="559" r:id="rId57"/>
    <p:sldId id="560" r:id="rId58"/>
    <p:sldId id="561" r:id="rId59"/>
    <p:sldId id="562" r:id="rId60"/>
    <p:sldId id="563" r:id="rId61"/>
    <p:sldId id="564" r:id="rId62"/>
    <p:sldId id="565" r:id="rId63"/>
    <p:sldId id="566" r:id="rId64"/>
    <p:sldId id="567" r:id="rId65"/>
    <p:sldId id="568" r:id="rId66"/>
    <p:sldId id="569" r:id="rId67"/>
    <p:sldId id="570" r:id="rId68"/>
    <p:sldId id="571" r:id="rId69"/>
    <p:sldId id="572" r:id="rId70"/>
    <p:sldId id="573" r:id="rId71"/>
    <p:sldId id="574" r:id="rId72"/>
    <p:sldId id="575" r:id="rId73"/>
    <p:sldId id="576" r:id="rId74"/>
    <p:sldId id="577" r:id="rId75"/>
    <p:sldId id="578" r:id="rId76"/>
    <p:sldId id="579" r:id="rId77"/>
    <p:sldId id="580" r:id="rId78"/>
    <p:sldId id="581" r:id="rId79"/>
    <p:sldId id="582" r:id="rId80"/>
    <p:sldId id="583" r:id="rId81"/>
    <p:sldId id="584" r:id="rId82"/>
    <p:sldId id="585" r:id="rId83"/>
    <p:sldId id="547"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3" d="100"/>
          <a:sy n="73"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028AD-36F1-4087-971A-7B256ED363F8}" type="datetimeFigureOut">
              <a:rPr lang="en-IN" smtClean="0"/>
              <a:t>03-09-2022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11BDC-DC88-4F8A-BB33-D15FB264F122}" type="slidenum">
              <a:rPr lang="en-IN" smtClean="0"/>
              <a:t>‹#›</a:t>
            </a:fld>
            <a:endParaRPr lang="en-IN"/>
          </a:p>
        </p:txBody>
      </p:sp>
    </p:spTree>
    <p:extLst>
      <p:ext uri="{BB962C8B-B14F-4D97-AF65-F5344CB8AC3E}">
        <p14:creationId xmlns:p14="http://schemas.microsoft.com/office/powerpoint/2010/main" val="229509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3511BDC-DC88-4F8A-BB33-D15FB264F122}" type="slidenum">
              <a:rPr lang="en-IN" smtClean="0"/>
              <a:t>15</a:t>
            </a:fld>
            <a:endParaRPr lang="en-IN"/>
          </a:p>
        </p:txBody>
      </p:sp>
    </p:spTree>
    <p:extLst>
      <p:ext uri="{BB962C8B-B14F-4D97-AF65-F5344CB8AC3E}">
        <p14:creationId xmlns:p14="http://schemas.microsoft.com/office/powerpoint/2010/main" val="228045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5F97F402-E2C9-495B-B845-2BF601970A20}" type="slidenum">
              <a:rPr lang="en-US" altLang="en-US">
                <a:latin typeface="Arial" panose="020B0604020202020204" pitchFamily="34" charset="0"/>
              </a:rPr>
              <a:pPr eaLnBrk="1" hangingPunct="1">
                <a:spcBef>
                  <a:spcPct val="0"/>
                </a:spcBef>
              </a:pPr>
              <a:t>54</a:t>
            </a:fld>
            <a:endParaRPr lang="en-US" altLang="en-US">
              <a:latin typeface="Arial" panose="020B0604020202020204" pitchFamily="34" charset="0"/>
            </a:endParaRPr>
          </a:p>
        </p:txBody>
      </p:sp>
      <p:sp>
        <p:nvSpPr>
          <p:cNvPr id="62467" name="Rectangle 2"/>
          <p:cNvSpPr>
            <a:spLocks noGrp="1" noRot="1" noChangeAspect="1" noChangeArrowheads="1" noTextEdit="1"/>
          </p:cNvSpPr>
          <p:nvPr>
            <p:ph type="sldImg"/>
          </p:nvPr>
        </p:nvSpPr>
        <p:spPr>
          <a:xfrm>
            <a:off x="393700" y="692150"/>
            <a:ext cx="6070600" cy="3416300"/>
          </a:xfrm>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53050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8B4A572B-04E5-4568-90E6-D13C6356A68B}" type="slidenum">
              <a:rPr lang="en-US" altLang="en-US">
                <a:latin typeface="Arial" panose="020B0604020202020204" pitchFamily="34" charset="0"/>
              </a:rPr>
              <a:pPr eaLnBrk="1" hangingPunct="1">
                <a:spcBef>
                  <a:spcPct val="0"/>
                </a:spcBef>
              </a:pPr>
              <a:t>55</a:t>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a:xfrm>
            <a:off x="393700" y="692150"/>
            <a:ext cx="6070600" cy="3416300"/>
          </a:xfrm>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1440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E10EF78A-A720-4E0E-A218-D9C39AA664BB}" type="slidenum">
              <a:rPr lang="en-US" altLang="en-US">
                <a:latin typeface="Arial" panose="020B0604020202020204" pitchFamily="34" charset="0"/>
              </a:rPr>
              <a:pPr eaLnBrk="1" hangingPunct="1">
                <a:spcBef>
                  <a:spcPct val="0"/>
                </a:spcBef>
              </a:pPr>
              <a:t>56</a:t>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a:xfrm>
            <a:off x="393700" y="692150"/>
            <a:ext cx="6070600" cy="3416300"/>
          </a:xfrm>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17308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0E83E310-D627-4AFB-A1B4-2E720CDF2C62}" type="slidenum">
              <a:rPr lang="en-US" altLang="en-US">
                <a:latin typeface="Arial" panose="020B0604020202020204" pitchFamily="34" charset="0"/>
              </a:rPr>
              <a:pPr eaLnBrk="1" hangingPunct="1">
                <a:spcBef>
                  <a:spcPct val="0"/>
                </a:spcBef>
              </a:pPr>
              <a:t>58</a:t>
            </a:fld>
            <a:endParaRPr lang="en-US" altLang="en-US">
              <a:latin typeface="Arial" panose="020B0604020202020204" pitchFamily="34" charset="0"/>
            </a:endParaRPr>
          </a:p>
        </p:txBody>
      </p:sp>
      <p:sp>
        <p:nvSpPr>
          <p:cNvPr id="69635" name="Rectangle 2"/>
          <p:cNvSpPr>
            <a:spLocks noGrp="1" noRot="1" noChangeAspect="1" noChangeArrowheads="1" noTextEdit="1"/>
          </p:cNvSpPr>
          <p:nvPr>
            <p:ph type="sldImg"/>
          </p:nvPr>
        </p:nvSpPr>
        <p:spPr>
          <a:xfrm>
            <a:off x="393700" y="692150"/>
            <a:ext cx="6070600" cy="3416300"/>
          </a:xfrm>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13457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FCD3A722-AFDF-4FFF-A3FF-5169D2B1C811}" type="slidenum">
              <a:rPr lang="en-US" altLang="en-US">
                <a:latin typeface="Arial" panose="020B0604020202020204" pitchFamily="34" charset="0"/>
              </a:rPr>
              <a:pPr eaLnBrk="1" hangingPunct="1">
                <a:spcBef>
                  <a:spcPct val="0"/>
                </a:spcBef>
              </a:pPr>
              <a:t>59</a:t>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a:xfrm>
            <a:off x="393700" y="692150"/>
            <a:ext cx="6070600" cy="3416300"/>
          </a:xfrm>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1739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3620CC71-3B48-4DC3-A85D-5E429BC1D32D}" type="slidenum">
              <a:rPr lang="en-US" altLang="en-US">
                <a:latin typeface="Arial" panose="020B0604020202020204" pitchFamily="34" charset="0"/>
              </a:rPr>
              <a:pPr eaLnBrk="1" hangingPunct="1">
                <a:spcBef>
                  <a:spcPct val="0"/>
                </a:spcBef>
              </a:pPr>
              <a:t>60</a:t>
            </a:fld>
            <a:endParaRPr lang="en-US" altLang="en-US">
              <a:latin typeface="Arial" panose="020B0604020202020204" pitchFamily="34" charset="0"/>
            </a:endParaRPr>
          </a:p>
        </p:txBody>
      </p:sp>
      <p:sp>
        <p:nvSpPr>
          <p:cNvPr id="73731" name="Rectangle 2"/>
          <p:cNvSpPr>
            <a:spLocks noGrp="1" noRot="1" noChangeAspect="1" noChangeArrowheads="1" noTextEdit="1"/>
          </p:cNvSpPr>
          <p:nvPr>
            <p:ph type="sldImg"/>
          </p:nvPr>
        </p:nvSpPr>
        <p:spPr>
          <a:xfrm>
            <a:off x="393700" y="692150"/>
            <a:ext cx="6070600" cy="3416300"/>
          </a:xfrm>
          <a:ln/>
        </p:spPr>
      </p:sp>
      <p:sp>
        <p:nvSpPr>
          <p:cNvPr id="737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64182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6C8F7D6A-9215-4301-BF4F-5E6BF4BA0599}" type="slidenum">
              <a:rPr lang="en-US" altLang="en-US">
                <a:latin typeface="Arial" panose="020B0604020202020204" pitchFamily="34" charset="0"/>
              </a:rPr>
              <a:pPr eaLnBrk="1" hangingPunct="1">
                <a:spcBef>
                  <a:spcPct val="0"/>
                </a:spcBef>
              </a:pPr>
              <a:t>62</a:t>
            </a:fld>
            <a:endParaRPr lang="en-US" altLang="en-US">
              <a:latin typeface="Arial" panose="020B0604020202020204" pitchFamily="34" charset="0"/>
            </a:endParaRPr>
          </a:p>
        </p:txBody>
      </p:sp>
      <p:sp>
        <p:nvSpPr>
          <p:cNvPr id="76803" name="Rectangle 2"/>
          <p:cNvSpPr>
            <a:spLocks noGrp="1" noRot="1" noChangeAspect="1" noChangeArrowheads="1" noTextEdit="1"/>
          </p:cNvSpPr>
          <p:nvPr>
            <p:ph type="sldImg"/>
          </p:nvPr>
        </p:nvSpPr>
        <p:spPr>
          <a:xfrm>
            <a:off x="393700" y="692150"/>
            <a:ext cx="6070600" cy="3416300"/>
          </a:xfrm>
          <a:ln/>
        </p:spPr>
      </p:sp>
      <p:sp>
        <p:nvSpPr>
          <p:cNvPr id="768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80424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04D38A12-C338-4C62-9BB6-2CC7FA0A256D}" type="slidenum">
              <a:rPr lang="en-US" altLang="en-US">
                <a:latin typeface="Arial" panose="020B0604020202020204" pitchFamily="34" charset="0"/>
              </a:rPr>
              <a:pPr eaLnBrk="1" hangingPunct="1">
                <a:spcBef>
                  <a:spcPct val="0"/>
                </a:spcBef>
              </a:pPr>
              <a:t>64</a:t>
            </a:fld>
            <a:endParaRPr lang="en-US" altLang="en-US">
              <a:latin typeface="Arial" panose="020B0604020202020204" pitchFamily="34" charset="0"/>
            </a:endParaRPr>
          </a:p>
        </p:txBody>
      </p:sp>
      <p:sp>
        <p:nvSpPr>
          <p:cNvPr id="79875" name="Rectangle 2"/>
          <p:cNvSpPr>
            <a:spLocks noGrp="1" noRot="1" noChangeAspect="1" noChangeArrowheads="1" noTextEdit="1"/>
          </p:cNvSpPr>
          <p:nvPr>
            <p:ph type="sldImg"/>
          </p:nvPr>
        </p:nvSpPr>
        <p:spPr>
          <a:xfrm>
            <a:off x="393700" y="692150"/>
            <a:ext cx="6070600" cy="3416300"/>
          </a:xfrm>
          <a:ln/>
        </p:spPr>
      </p:sp>
      <p:sp>
        <p:nvSpPr>
          <p:cNvPr id="798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4024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090C4CEC-935D-4032-AD69-E481B72F30F5}" type="slidenum">
              <a:rPr lang="en-US" altLang="en-US">
                <a:latin typeface="Arial" panose="020B0604020202020204" pitchFamily="34" charset="0"/>
              </a:rPr>
              <a:pPr eaLnBrk="1" hangingPunct="1">
                <a:spcBef>
                  <a:spcPct val="0"/>
                </a:spcBef>
              </a:pPr>
              <a:t>66</a:t>
            </a:fld>
            <a:endParaRPr lang="en-US" altLang="en-US">
              <a:latin typeface="Arial" panose="020B0604020202020204" pitchFamily="34" charset="0"/>
            </a:endParaRPr>
          </a:p>
        </p:txBody>
      </p:sp>
      <p:sp>
        <p:nvSpPr>
          <p:cNvPr id="82947" name="Rectangle 2"/>
          <p:cNvSpPr>
            <a:spLocks noGrp="1" noRot="1" noChangeAspect="1" noChangeArrowheads="1" noTextEdit="1"/>
          </p:cNvSpPr>
          <p:nvPr>
            <p:ph type="sldImg"/>
          </p:nvPr>
        </p:nvSpPr>
        <p:spPr>
          <a:xfrm>
            <a:off x="393700" y="692150"/>
            <a:ext cx="6070600" cy="3416300"/>
          </a:xfrm>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08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39C3B364-303A-4E1A-A8D6-0F92B2B16133}" type="slidenum">
              <a:rPr lang="en-US" altLang="en-US">
                <a:latin typeface="Arial" panose="020B0604020202020204" pitchFamily="34" charset="0"/>
              </a:rPr>
              <a:pPr eaLnBrk="1" hangingPunct="1">
                <a:spcBef>
                  <a:spcPct val="0"/>
                </a:spcBef>
              </a:pPr>
              <a:t>68</a:t>
            </a:fld>
            <a:endParaRPr lang="en-US" altLang="en-US">
              <a:latin typeface="Arial" panose="020B0604020202020204" pitchFamily="34" charset="0"/>
            </a:endParaRPr>
          </a:p>
        </p:txBody>
      </p:sp>
      <p:sp>
        <p:nvSpPr>
          <p:cNvPr id="86019" name="Rectangle 2"/>
          <p:cNvSpPr>
            <a:spLocks noGrp="1" noRot="1" noChangeAspect="1" noChangeArrowheads="1" noTextEdit="1"/>
          </p:cNvSpPr>
          <p:nvPr>
            <p:ph type="sldImg"/>
          </p:nvPr>
        </p:nvSpPr>
        <p:spPr>
          <a:xfrm>
            <a:off x="393700" y="692150"/>
            <a:ext cx="6070600" cy="3416300"/>
          </a:xfrm>
          <a:ln/>
        </p:spPr>
      </p:sp>
      <p:sp>
        <p:nvSpPr>
          <p:cNvPr id="860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873" tIns="44436" rIns="88873" bIns="44436"/>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59669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11673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934943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1470D504-438C-4075-B5EF-D33339E3BD27}" type="slidenum">
              <a:rPr lang="en-US" altLang="en-US">
                <a:latin typeface="Arial" panose="020B0604020202020204" pitchFamily="34" charset="0"/>
              </a:rPr>
              <a:pPr eaLnBrk="1" hangingPunct="1">
                <a:spcBef>
                  <a:spcPct val="0"/>
                </a:spcBef>
              </a:pPr>
              <a:t>69</a:t>
            </a:fld>
            <a:endParaRPr lang="en-US" altLang="en-US">
              <a:latin typeface="Arial" panose="020B0604020202020204" pitchFamily="34" charset="0"/>
            </a:endParaRPr>
          </a:p>
        </p:txBody>
      </p:sp>
      <p:sp>
        <p:nvSpPr>
          <p:cNvPr id="88067" name="Rectangle 2"/>
          <p:cNvSpPr>
            <a:spLocks noGrp="1" noRot="1" noChangeAspect="1" noChangeArrowheads="1" noTextEdit="1"/>
          </p:cNvSpPr>
          <p:nvPr>
            <p:ph type="sldImg"/>
          </p:nvPr>
        </p:nvSpPr>
        <p:spPr>
          <a:xfrm>
            <a:off x="393700" y="692150"/>
            <a:ext cx="6070600" cy="3416300"/>
          </a:xfrm>
          <a:ln/>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873" tIns="44436" rIns="88873" bIns="44436"/>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42275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4B33D948-31B1-4FC0-AC9E-B5B57B6C4880}" type="slidenum">
              <a:rPr lang="en-US" altLang="en-US">
                <a:latin typeface="Arial" panose="020B0604020202020204" pitchFamily="34" charset="0"/>
              </a:rPr>
              <a:pPr eaLnBrk="1" hangingPunct="1">
                <a:spcBef>
                  <a:spcPct val="0"/>
                </a:spcBef>
              </a:pPr>
              <a:t>70</a:t>
            </a:fld>
            <a:endParaRPr lang="en-US" altLang="en-US">
              <a:latin typeface="Arial" panose="020B0604020202020204" pitchFamily="34" charset="0"/>
            </a:endParaRPr>
          </a:p>
        </p:txBody>
      </p:sp>
      <p:sp>
        <p:nvSpPr>
          <p:cNvPr id="90115" name="Rectangle 2"/>
          <p:cNvSpPr>
            <a:spLocks noGrp="1" noRot="1" noChangeAspect="1" noChangeArrowheads="1" noTextEdit="1"/>
          </p:cNvSpPr>
          <p:nvPr>
            <p:ph type="sldImg"/>
          </p:nvPr>
        </p:nvSpPr>
        <p:spPr>
          <a:xfrm>
            <a:off x="393700" y="692150"/>
            <a:ext cx="6070600" cy="3416300"/>
          </a:xfrm>
          <a:ln/>
        </p:spPr>
      </p:sp>
      <p:sp>
        <p:nvSpPr>
          <p:cNvPr id="901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07042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FE6CEDE4-288A-4D8E-AD13-F79CC5EEAA68}" type="slidenum">
              <a:rPr lang="en-US" altLang="en-US">
                <a:latin typeface="Arial" panose="020B0604020202020204" pitchFamily="34" charset="0"/>
              </a:rPr>
              <a:pPr eaLnBrk="1" hangingPunct="1">
                <a:spcBef>
                  <a:spcPct val="0"/>
                </a:spcBef>
              </a:pPr>
              <a:t>72</a:t>
            </a:fld>
            <a:endParaRPr lang="en-US" altLang="en-US">
              <a:latin typeface="Arial" panose="020B0604020202020204" pitchFamily="34" charset="0"/>
            </a:endParaRPr>
          </a:p>
        </p:txBody>
      </p:sp>
      <p:sp>
        <p:nvSpPr>
          <p:cNvPr id="93187" name="Rectangle 2"/>
          <p:cNvSpPr>
            <a:spLocks noGrp="1" noRot="1" noChangeAspect="1" noChangeArrowheads="1" noTextEdit="1"/>
          </p:cNvSpPr>
          <p:nvPr>
            <p:ph type="sldImg"/>
          </p:nvPr>
        </p:nvSpPr>
        <p:spPr>
          <a:xfrm>
            <a:off x="393700" y="692150"/>
            <a:ext cx="6070600" cy="3416300"/>
          </a:xfrm>
          <a:ln/>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94917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85B6245D-71B9-429C-BA7F-DE511C2EFBB1}" type="slidenum">
              <a:rPr lang="en-US" altLang="en-US">
                <a:latin typeface="Arial" panose="020B0604020202020204" pitchFamily="34" charset="0"/>
              </a:rPr>
              <a:pPr eaLnBrk="1" hangingPunct="1">
                <a:spcBef>
                  <a:spcPct val="0"/>
                </a:spcBef>
              </a:pPr>
              <a:t>73</a:t>
            </a:fld>
            <a:endParaRPr lang="en-US" altLang="en-US">
              <a:latin typeface="Arial" panose="020B0604020202020204" pitchFamily="34" charset="0"/>
            </a:endParaRPr>
          </a:p>
        </p:txBody>
      </p:sp>
      <p:sp>
        <p:nvSpPr>
          <p:cNvPr id="95235" name="Rectangle 2"/>
          <p:cNvSpPr>
            <a:spLocks noGrp="1" noRot="1" noChangeAspect="1" noChangeArrowheads="1" noTextEdit="1"/>
          </p:cNvSpPr>
          <p:nvPr>
            <p:ph type="sldImg"/>
          </p:nvPr>
        </p:nvSpPr>
        <p:spPr>
          <a:xfrm>
            <a:off x="393700" y="692150"/>
            <a:ext cx="6070600" cy="3416300"/>
          </a:xfrm>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71912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3A219CFB-1CBB-45BA-A4FE-CA1E34B556E8}" type="slidenum">
              <a:rPr lang="en-US" altLang="en-US">
                <a:latin typeface="Arial" panose="020B0604020202020204" pitchFamily="34" charset="0"/>
              </a:rPr>
              <a:pPr eaLnBrk="1" hangingPunct="1">
                <a:spcBef>
                  <a:spcPct val="0"/>
                </a:spcBef>
              </a:pPr>
              <a:t>74</a:t>
            </a:fld>
            <a:endParaRPr lang="en-US" altLang="en-US">
              <a:latin typeface="Arial" panose="020B0604020202020204" pitchFamily="34" charset="0"/>
            </a:endParaRPr>
          </a:p>
        </p:txBody>
      </p:sp>
      <p:sp>
        <p:nvSpPr>
          <p:cNvPr id="97283" name="Rectangle 2"/>
          <p:cNvSpPr>
            <a:spLocks noGrp="1" noRot="1" noChangeAspect="1" noChangeArrowheads="1" noTextEdit="1"/>
          </p:cNvSpPr>
          <p:nvPr>
            <p:ph type="sldImg"/>
          </p:nvPr>
        </p:nvSpPr>
        <p:spPr>
          <a:xfrm>
            <a:off x="393700" y="692150"/>
            <a:ext cx="6070600" cy="3416300"/>
          </a:xfrm>
          <a:ln/>
        </p:spPr>
      </p:sp>
      <p:sp>
        <p:nvSpPr>
          <p:cNvPr id="972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75784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FB8777E7-275D-4D4B-874F-90C14F82B3E0}" type="slidenum">
              <a:rPr lang="en-US" altLang="en-US">
                <a:latin typeface="Arial" panose="020B0604020202020204" pitchFamily="34" charset="0"/>
              </a:rPr>
              <a:pPr eaLnBrk="1" hangingPunct="1">
                <a:spcBef>
                  <a:spcPct val="0"/>
                </a:spcBef>
              </a:pPr>
              <a:t>76</a:t>
            </a:fld>
            <a:endParaRPr lang="en-US" altLang="en-US">
              <a:latin typeface="Arial" panose="020B0604020202020204" pitchFamily="34" charset="0"/>
            </a:endParaRPr>
          </a:p>
        </p:txBody>
      </p:sp>
      <p:sp>
        <p:nvSpPr>
          <p:cNvPr id="100355" name="Rectangle 2"/>
          <p:cNvSpPr>
            <a:spLocks noGrp="1" noRot="1" noChangeAspect="1" noChangeArrowheads="1" noTextEdit="1"/>
          </p:cNvSpPr>
          <p:nvPr>
            <p:ph type="sldImg"/>
          </p:nvPr>
        </p:nvSpPr>
        <p:spPr>
          <a:xfrm>
            <a:off x="393700" y="692150"/>
            <a:ext cx="6070600" cy="3416300"/>
          </a:xfrm>
          <a:ln/>
        </p:spPr>
      </p:sp>
      <p:sp>
        <p:nvSpPr>
          <p:cNvPr id="1003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38818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510B4CE9-213B-47E4-8011-41E391F5668E}" type="slidenum">
              <a:rPr lang="en-US" altLang="en-US">
                <a:latin typeface="Arial" panose="020B0604020202020204" pitchFamily="34" charset="0"/>
              </a:rPr>
              <a:pPr eaLnBrk="1" hangingPunct="1">
                <a:spcBef>
                  <a:spcPct val="0"/>
                </a:spcBef>
              </a:pPr>
              <a:t>77</a:t>
            </a:fld>
            <a:endParaRPr lang="en-US" altLang="en-US">
              <a:latin typeface="Arial" panose="020B0604020202020204" pitchFamily="34" charset="0"/>
            </a:endParaRPr>
          </a:p>
        </p:txBody>
      </p:sp>
      <p:sp>
        <p:nvSpPr>
          <p:cNvPr id="102403" name="Rectangle 2"/>
          <p:cNvSpPr>
            <a:spLocks noGrp="1" noRot="1" noChangeAspect="1" noChangeArrowheads="1" noTextEdit="1"/>
          </p:cNvSpPr>
          <p:nvPr>
            <p:ph type="sldImg"/>
          </p:nvPr>
        </p:nvSpPr>
        <p:spPr>
          <a:xfrm>
            <a:off x="393700" y="692150"/>
            <a:ext cx="6070600" cy="3416300"/>
          </a:xfrm>
          <a:ln/>
        </p:spPr>
      </p:sp>
      <p:sp>
        <p:nvSpPr>
          <p:cNvPr id="1024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09149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DFF84D96-F86A-406D-8CD5-DDEDB1E05487}" type="slidenum">
              <a:rPr lang="en-US" altLang="en-US">
                <a:latin typeface="Arial" panose="020B0604020202020204" pitchFamily="34" charset="0"/>
              </a:rPr>
              <a:pPr eaLnBrk="1" hangingPunct="1">
                <a:spcBef>
                  <a:spcPct val="0"/>
                </a:spcBef>
              </a:pPr>
              <a:t>78</a:t>
            </a:fld>
            <a:endParaRPr lang="en-US" altLang="en-US">
              <a:latin typeface="Arial" panose="020B0604020202020204" pitchFamily="34" charset="0"/>
            </a:endParaRPr>
          </a:p>
        </p:txBody>
      </p:sp>
      <p:sp>
        <p:nvSpPr>
          <p:cNvPr id="104451" name="Rectangle 2"/>
          <p:cNvSpPr>
            <a:spLocks noGrp="1" noRot="1" noChangeAspect="1" noChangeArrowheads="1" noTextEdit="1"/>
          </p:cNvSpPr>
          <p:nvPr>
            <p:ph type="sldImg"/>
          </p:nvPr>
        </p:nvSpPr>
        <p:spPr>
          <a:xfrm>
            <a:off x="393700" y="692150"/>
            <a:ext cx="6070600" cy="3416300"/>
          </a:xfrm>
          <a:ln/>
        </p:spPr>
      </p:sp>
      <p:sp>
        <p:nvSpPr>
          <p:cNvPr id="1044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31601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EB5530CF-99F2-4C7C-8E7A-6DF8B483F42E}" type="slidenum">
              <a:rPr lang="en-US" altLang="en-US">
                <a:latin typeface="Arial" panose="020B0604020202020204" pitchFamily="34" charset="0"/>
              </a:rPr>
              <a:pPr eaLnBrk="1" hangingPunct="1">
                <a:spcBef>
                  <a:spcPct val="0"/>
                </a:spcBef>
              </a:pPr>
              <a:t>80</a:t>
            </a:fld>
            <a:endParaRPr lang="en-US" altLang="en-US">
              <a:latin typeface="Arial" panose="020B0604020202020204" pitchFamily="34" charset="0"/>
            </a:endParaRPr>
          </a:p>
        </p:txBody>
      </p:sp>
      <p:sp>
        <p:nvSpPr>
          <p:cNvPr id="107523" name="Rectangle 2"/>
          <p:cNvSpPr>
            <a:spLocks noGrp="1" noRot="1" noChangeAspect="1" noChangeArrowheads="1" noTextEdit="1"/>
          </p:cNvSpPr>
          <p:nvPr>
            <p:ph type="sldImg"/>
          </p:nvPr>
        </p:nvSpPr>
        <p:spPr>
          <a:xfrm>
            <a:off x="393700" y="692150"/>
            <a:ext cx="6070600" cy="3416300"/>
          </a:xfrm>
          <a:ln/>
        </p:spPr>
      </p:sp>
      <p:sp>
        <p:nvSpPr>
          <p:cNvPr id="1075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65892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C5487432-9FDA-4D1A-A514-A8D874E0082B}" type="slidenum">
              <a:rPr lang="en-US" altLang="en-US">
                <a:latin typeface="Arial" panose="020B0604020202020204" pitchFamily="34" charset="0"/>
              </a:rPr>
              <a:pPr eaLnBrk="1" hangingPunct="1">
                <a:spcBef>
                  <a:spcPct val="0"/>
                </a:spcBef>
              </a:pPr>
              <a:t>81</a:t>
            </a:fld>
            <a:endParaRPr lang="en-US" altLang="en-US">
              <a:latin typeface="Arial" panose="020B0604020202020204" pitchFamily="34" charset="0"/>
            </a:endParaRPr>
          </a:p>
        </p:txBody>
      </p:sp>
      <p:sp>
        <p:nvSpPr>
          <p:cNvPr id="109571" name="Rectangle 2"/>
          <p:cNvSpPr>
            <a:spLocks noGrp="1" noRot="1" noChangeAspect="1" noChangeArrowheads="1" noTextEdit="1"/>
          </p:cNvSpPr>
          <p:nvPr>
            <p:ph type="sldImg"/>
          </p:nvPr>
        </p:nvSpPr>
        <p:spPr>
          <a:xfrm>
            <a:off x="393700" y="692150"/>
            <a:ext cx="6070600" cy="3416300"/>
          </a:xfrm>
          <a:ln/>
        </p:spPr>
      </p:sp>
      <p:sp>
        <p:nvSpPr>
          <p:cNvPr id="1095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276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99843571-C7DE-4E8E-B525-82A5011E99F8}" type="slidenum">
              <a:rPr lang="en-US" altLang="en-US">
                <a:latin typeface="Arial" panose="020B0604020202020204" pitchFamily="34" charset="0"/>
              </a:rPr>
              <a:pPr eaLnBrk="1" hangingPunct="1">
                <a:spcBef>
                  <a:spcPct val="0"/>
                </a:spcBef>
              </a:pPr>
              <a:t>44</a:t>
            </a:fld>
            <a:endParaRPr lang="en-US" altLang="en-US">
              <a:latin typeface="Arial" panose="020B0604020202020204" pitchFamily="34" charset="0"/>
            </a:endParaRPr>
          </a:p>
        </p:txBody>
      </p:sp>
      <p:sp>
        <p:nvSpPr>
          <p:cNvPr id="45059" name="Rectangle 2"/>
          <p:cNvSpPr>
            <a:spLocks noGrp="1" noRot="1" noChangeAspect="1" noChangeArrowheads="1" noTextEdit="1"/>
          </p:cNvSpPr>
          <p:nvPr>
            <p:ph type="sldImg"/>
          </p:nvPr>
        </p:nvSpPr>
        <p:spPr>
          <a:xfrm>
            <a:off x="393700" y="692150"/>
            <a:ext cx="6070600" cy="3416300"/>
          </a:xfrm>
          <a:ln/>
        </p:spPr>
      </p:sp>
      <p:sp>
        <p:nvSpPr>
          <p:cNvPr id="450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873" tIns="44436" rIns="88873" bIns="44436"/>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0907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6FF6188C-692B-4668-84EC-4B3ED9D294D2}" type="slidenum">
              <a:rPr lang="en-US" altLang="en-US">
                <a:latin typeface="Arial" panose="020B0604020202020204" pitchFamily="34" charset="0"/>
              </a:rPr>
              <a:pPr eaLnBrk="1" hangingPunct="1">
                <a:spcBef>
                  <a:spcPct val="0"/>
                </a:spcBef>
              </a:pPr>
              <a:t>45</a:t>
            </a:fld>
            <a:endParaRPr lang="en-US" altLang="en-US">
              <a:latin typeface="Arial" panose="020B0604020202020204" pitchFamily="34" charset="0"/>
            </a:endParaRPr>
          </a:p>
        </p:txBody>
      </p:sp>
      <p:sp>
        <p:nvSpPr>
          <p:cNvPr id="47107" name="Rectangle 2"/>
          <p:cNvSpPr>
            <a:spLocks noGrp="1" noRot="1" noChangeAspect="1" noChangeArrowheads="1" noTextEdit="1"/>
          </p:cNvSpPr>
          <p:nvPr>
            <p:ph type="sldImg"/>
          </p:nvPr>
        </p:nvSpPr>
        <p:spPr>
          <a:xfrm>
            <a:off x="393700" y="692150"/>
            <a:ext cx="6070600" cy="3416300"/>
          </a:xfrm>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873" tIns="44436" rIns="88873" bIns="44436"/>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2590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873C1D31-E6DC-497B-8E31-3872F8F9CFCF}" type="slidenum">
              <a:rPr lang="en-US" altLang="en-US">
                <a:latin typeface="Arial" panose="020B0604020202020204" pitchFamily="34" charset="0"/>
              </a:rPr>
              <a:pPr eaLnBrk="1" hangingPunct="1">
                <a:spcBef>
                  <a:spcPct val="0"/>
                </a:spcBef>
              </a:pPr>
              <a:t>46</a:t>
            </a:fld>
            <a:endParaRPr lang="en-US" altLang="en-US">
              <a:latin typeface="Arial" panose="020B0604020202020204" pitchFamily="34" charset="0"/>
            </a:endParaRPr>
          </a:p>
        </p:txBody>
      </p:sp>
      <p:sp>
        <p:nvSpPr>
          <p:cNvPr id="49155" name="Rectangle 2"/>
          <p:cNvSpPr>
            <a:spLocks noGrp="1" noRot="1" noChangeAspect="1" noChangeArrowheads="1" noTextEdit="1"/>
          </p:cNvSpPr>
          <p:nvPr>
            <p:ph type="sldImg"/>
          </p:nvPr>
        </p:nvSpPr>
        <p:spPr>
          <a:xfrm>
            <a:off x="393700" y="692150"/>
            <a:ext cx="6070600" cy="3416300"/>
          </a:xfrm>
          <a:ln/>
        </p:spPr>
      </p:sp>
      <p:sp>
        <p:nvSpPr>
          <p:cNvPr id="491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25038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CD35BD6F-A6EC-4FB4-B4EA-5DA70C91FC26}" type="slidenum">
              <a:rPr lang="en-US" altLang="en-US">
                <a:latin typeface="Arial" panose="020B0604020202020204" pitchFamily="34" charset="0"/>
              </a:rPr>
              <a:pPr eaLnBrk="1" hangingPunct="1">
                <a:spcBef>
                  <a:spcPct val="0"/>
                </a:spcBef>
              </a:pPr>
              <a:t>48</a:t>
            </a:fld>
            <a:endParaRPr lang="en-US" altLang="en-US">
              <a:latin typeface="Arial" panose="020B0604020202020204" pitchFamily="34" charset="0"/>
            </a:endParaRPr>
          </a:p>
        </p:txBody>
      </p:sp>
      <p:sp>
        <p:nvSpPr>
          <p:cNvPr id="52227" name="Rectangle 2"/>
          <p:cNvSpPr>
            <a:spLocks noGrp="1" noRot="1" noChangeAspect="1" noChangeArrowheads="1" noTextEdit="1"/>
          </p:cNvSpPr>
          <p:nvPr>
            <p:ph type="sldImg"/>
          </p:nvPr>
        </p:nvSpPr>
        <p:spPr>
          <a:xfrm>
            <a:off x="393700" y="692150"/>
            <a:ext cx="6070600" cy="3416300"/>
          </a:xfrm>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3050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D2ECC2FF-424B-4358-A28E-E2B30131445F}" type="slidenum">
              <a:rPr lang="en-US" altLang="en-US">
                <a:latin typeface="Arial" panose="020B0604020202020204" pitchFamily="34" charset="0"/>
              </a:rPr>
              <a:pPr eaLnBrk="1" hangingPunct="1">
                <a:spcBef>
                  <a:spcPct val="0"/>
                </a:spcBef>
              </a:pPr>
              <a:t>49</a:t>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a:xfrm>
            <a:off x="393700" y="692150"/>
            <a:ext cx="6070600" cy="3416300"/>
          </a:xfrm>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48049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AE1A1F4B-FA23-4671-A46E-A44C476CE45E}" type="slidenum">
              <a:rPr lang="en-US" altLang="en-US">
                <a:latin typeface="Arial" panose="020B0604020202020204" pitchFamily="34" charset="0"/>
              </a:rPr>
              <a:pPr eaLnBrk="1" hangingPunct="1">
                <a:spcBef>
                  <a:spcPct val="0"/>
                </a:spcBef>
              </a:pPr>
              <a:t>50</a:t>
            </a:fld>
            <a:endParaRPr lang="en-US" altLang="en-US">
              <a:latin typeface="Arial" panose="020B0604020202020204" pitchFamily="34" charset="0"/>
            </a:endParaRPr>
          </a:p>
        </p:txBody>
      </p:sp>
      <p:sp>
        <p:nvSpPr>
          <p:cNvPr id="56323" name="Rectangle 2"/>
          <p:cNvSpPr>
            <a:spLocks noGrp="1" noRot="1" noChangeAspect="1" noChangeArrowheads="1" noTextEdit="1"/>
          </p:cNvSpPr>
          <p:nvPr>
            <p:ph type="sldImg"/>
          </p:nvPr>
        </p:nvSpPr>
        <p:spPr>
          <a:xfrm>
            <a:off x="393700" y="692150"/>
            <a:ext cx="6070600" cy="3416300"/>
          </a:xfrm>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16431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pPr>
            <a:fld id="{F19A52F4-C7AA-4ECD-A399-D36317BB2517}" type="slidenum">
              <a:rPr lang="en-US" altLang="en-US">
                <a:latin typeface="Arial" panose="020B0604020202020204" pitchFamily="34" charset="0"/>
              </a:rPr>
              <a:pPr eaLnBrk="1" hangingPunct="1">
                <a:spcBef>
                  <a:spcPct val="0"/>
                </a:spcBef>
              </a:pPr>
              <a:t>52</a:t>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a:xfrm>
            <a:off x="393700" y="692150"/>
            <a:ext cx="6070600" cy="3416300"/>
          </a:xfrm>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1080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baseline="0">
                <a:solidFill>
                  <a:schemeClr val="accent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8BA45EA-8A06-46D1-BA52-F9CC01C7EF29}" type="datetime1">
              <a:rPr lang="en-US" smtClean="0"/>
              <a:t>9/3/2022</a:t>
            </a:fld>
            <a:endParaRPr lang="en-US" dirty="0"/>
          </a:p>
        </p:txBody>
      </p:sp>
      <p:sp>
        <p:nvSpPr>
          <p:cNvPr id="5" name="Footer Placeholder 4"/>
          <p:cNvSpPr>
            <a:spLocks noGrp="1"/>
          </p:cNvSpPr>
          <p:nvPr>
            <p:ph type="ftr" sz="quarter" idx="11"/>
          </p:nvPr>
        </p:nvSpPr>
        <p:spPr/>
        <p:txBody>
          <a:bodyPr/>
          <a:lstStyle/>
          <a:p>
            <a:r>
              <a:rPr lang="en-US" smtClean="0"/>
              <a:t>MCA 505 : 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31136" y="42418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1136" y="6041362"/>
            <a:ext cx="911939" cy="365125"/>
          </a:xfrm>
        </p:spPr>
        <p:txBody>
          <a:bodyPr/>
          <a:lstStyle/>
          <a:p>
            <a:fld id="{A8410919-7FD5-4351-A7C3-C59521AB3110}" type="datetime1">
              <a:rPr lang="en-US" smtClean="0"/>
              <a:t>9/3/2022</a:t>
            </a:fld>
            <a:endParaRPr lang="en-US" dirty="0"/>
          </a:p>
        </p:txBody>
      </p:sp>
      <p:sp>
        <p:nvSpPr>
          <p:cNvPr id="5" name="Footer Placeholder 4"/>
          <p:cNvSpPr>
            <a:spLocks noGrp="1"/>
          </p:cNvSpPr>
          <p:nvPr>
            <p:ph type="ftr" sz="quarter" idx="11"/>
          </p:nvPr>
        </p:nvSpPr>
        <p:spPr>
          <a:xfrm>
            <a:off x="4267200" y="6041362"/>
            <a:ext cx="2044700" cy="365125"/>
          </a:xfrm>
        </p:spPr>
        <p:txBody>
          <a:bodyPr/>
          <a:lstStyle/>
          <a:p>
            <a:r>
              <a:rPr lang="en-US" dirty="0" smtClean="0"/>
              <a:t>MCA 505 : 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705745" y="4177326"/>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05745" y="6065409"/>
            <a:ext cx="911939" cy="365125"/>
          </a:xfrm>
        </p:spPr>
        <p:txBody>
          <a:bodyPr/>
          <a:lstStyle/>
          <a:p>
            <a:fld id="{741F96F8-A09A-4D6C-B8D4-7F1EE3AB73E3}" type="datetime1">
              <a:rPr lang="en-US" smtClean="0"/>
              <a:t>9/3/2022</a:t>
            </a:fld>
            <a:endParaRPr lang="en-US" dirty="0"/>
          </a:p>
        </p:txBody>
      </p:sp>
      <p:sp>
        <p:nvSpPr>
          <p:cNvPr id="5" name="Footer Placeholder 4"/>
          <p:cNvSpPr>
            <a:spLocks noGrp="1"/>
          </p:cNvSpPr>
          <p:nvPr>
            <p:ph type="ftr" sz="quarter" idx="11"/>
          </p:nvPr>
        </p:nvSpPr>
        <p:spPr>
          <a:xfrm>
            <a:off x="4546600" y="6041362"/>
            <a:ext cx="2428346" cy="365125"/>
          </a:xfrm>
        </p:spPr>
        <p:txBody>
          <a:bodyPr/>
          <a:lstStyle/>
          <a:p>
            <a:r>
              <a:rPr lang="en-US" smtClean="0"/>
              <a:t>MCA 505 : 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0D18B4-C701-49F8-8D09-F6E958AF0533}" type="datetime1">
              <a:rPr lang="en-US" smtClean="0"/>
              <a:t>9/3/2022</a:t>
            </a:fld>
            <a:endParaRPr lang="en-US" dirty="0"/>
          </a:p>
        </p:txBody>
      </p:sp>
      <p:sp>
        <p:nvSpPr>
          <p:cNvPr id="5" name="Footer Placeholder 4"/>
          <p:cNvSpPr>
            <a:spLocks noGrp="1"/>
          </p:cNvSpPr>
          <p:nvPr>
            <p:ph type="ftr" sz="quarter" idx="11"/>
          </p:nvPr>
        </p:nvSpPr>
        <p:spPr/>
        <p:txBody>
          <a:bodyPr/>
          <a:lstStyle/>
          <a:p>
            <a:r>
              <a:rPr lang="en-US" smtClean="0"/>
              <a:t>MCA 505 : 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FBC7D-6A3C-467B-93DE-4DD70E4107E3}" type="datetime1">
              <a:rPr lang="en-US" smtClean="0"/>
              <a:t>9/3/2022</a:t>
            </a:fld>
            <a:endParaRPr lang="en-US" dirty="0"/>
          </a:p>
        </p:txBody>
      </p:sp>
      <p:sp>
        <p:nvSpPr>
          <p:cNvPr id="5" name="Footer Placeholder 4"/>
          <p:cNvSpPr>
            <a:spLocks noGrp="1"/>
          </p:cNvSpPr>
          <p:nvPr>
            <p:ph type="ftr" sz="quarter" idx="11"/>
          </p:nvPr>
        </p:nvSpPr>
        <p:spPr/>
        <p:txBody>
          <a:bodyPr/>
          <a:lstStyle/>
          <a:p>
            <a:r>
              <a:rPr lang="en-US" smtClean="0"/>
              <a:t>MCA 505 : 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77332" y="6041361"/>
            <a:ext cx="911939" cy="365125"/>
          </a:xfrm>
        </p:spPr>
        <p:txBody>
          <a:bodyPr/>
          <a:lstStyle/>
          <a:p>
            <a:fld id="{E9C97864-C297-467F-BAD3-9BB02AA413C4}" type="datetime1">
              <a:rPr lang="en-US" smtClean="0"/>
              <a:t>9/3/2022</a:t>
            </a:fld>
            <a:endParaRPr lang="en-US" dirty="0"/>
          </a:p>
        </p:txBody>
      </p:sp>
      <p:sp>
        <p:nvSpPr>
          <p:cNvPr id="5" name="Footer Placeholder 4"/>
          <p:cNvSpPr>
            <a:spLocks noGrp="1"/>
          </p:cNvSpPr>
          <p:nvPr>
            <p:ph type="ftr" sz="quarter" idx="11"/>
          </p:nvPr>
        </p:nvSpPr>
        <p:spPr>
          <a:xfrm>
            <a:off x="4465114" y="6097848"/>
            <a:ext cx="1933046" cy="365125"/>
          </a:xfrm>
        </p:spPr>
        <p:txBody>
          <a:bodyPr/>
          <a:lstStyle/>
          <a:p>
            <a:r>
              <a:rPr lang="en-US" smtClean="0"/>
              <a:t>MCA 505 : 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7334" y="6088988"/>
            <a:ext cx="911939" cy="365125"/>
          </a:xfrm>
        </p:spPr>
        <p:txBody>
          <a:bodyPr/>
          <a:lstStyle/>
          <a:p>
            <a:fld id="{A1161421-2F98-4DA6-8AC6-AB7A649E3723}" type="datetime1">
              <a:rPr lang="en-US" smtClean="0"/>
              <a:t>9/3/2022</a:t>
            </a:fld>
            <a:endParaRPr lang="en-US" dirty="0"/>
          </a:p>
        </p:txBody>
      </p:sp>
      <p:sp>
        <p:nvSpPr>
          <p:cNvPr id="5" name="Footer Placeholder 4"/>
          <p:cNvSpPr>
            <a:spLocks noGrp="1"/>
          </p:cNvSpPr>
          <p:nvPr>
            <p:ph type="ftr" sz="quarter" idx="11"/>
          </p:nvPr>
        </p:nvSpPr>
        <p:spPr>
          <a:xfrm>
            <a:off x="4296396" y="6088987"/>
            <a:ext cx="1863104" cy="365125"/>
          </a:xfrm>
        </p:spPr>
        <p:txBody>
          <a:bodyPr/>
          <a:lstStyle/>
          <a:p>
            <a:r>
              <a:rPr lang="en-US" dirty="0" smtClean="0"/>
              <a:t>MCA 505 : 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9333C77-0158-454C-844F-B7AB9BD7DAD4}"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7335" y="6041362"/>
            <a:ext cx="911939" cy="365125"/>
          </a:xfrm>
        </p:spPr>
        <p:txBody>
          <a:bodyPr/>
          <a:lstStyle/>
          <a:p>
            <a:fld id="{C4ADADAB-E5A6-48B9-B9BE-BCBA9E308584}" type="datetime1">
              <a:rPr lang="en-US" smtClean="0"/>
              <a:t>9/3/2022</a:t>
            </a:fld>
            <a:endParaRPr lang="en-US" dirty="0"/>
          </a:p>
        </p:txBody>
      </p:sp>
      <p:sp>
        <p:nvSpPr>
          <p:cNvPr id="5" name="Footer Placeholder 4"/>
          <p:cNvSpPr>
            <a:spLocks noGrp="1"/>
          </p:cNvSpPr>
          <p:nvPr>
            <p:ph type="ftr" sz="quarter" idx="11"/>
          </p:nvPr>
        </p:nvSpPr>
        <p:spPr>
          <a:xfrm>
            <a:off x="4445000" y="6041362"/>
            <a:ext cx="2529946" cy="365125"/>
          </a:xfrm>
        </p:spPr>
        <p:txBody>
          <a:bodyPr/>
          <a:lstStyle/>
          <a:p>
            <a:r>
              <a:rPr lang="en-US" smtClean="0"/>
              <a:t>MCA 505 : 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EAB0AD-EA7A-435C-B5D9-84E8E0E4E61E}" type="datetime1">
              <a:rPr lang="en-US" smtClean="0"/>
              <a:t>9/3/2022</a:t>
            </a:fld>
            <a:endParaRPr lang="en-IN"/>
          </a:p>
        </p:txBody>
      </p:sp>
      <p:sp>
        <p:nvSpPr>
          <p:cNvPr id="5" name="Footer Placeholder 4"/>
          <p:cNvSpPr>
            <a:spLocks noGrp="1"/>
          </p:cNvSpPr>
          <p:nvPr>
            <p:ph type="ftr" sz="quarter" idx="11"/>
          </p:nvPr>
        </p:nvSpPr>
        <p:spPr/>
        <p:txBody>
          <a:bodyPr/>
          <a:lstStyle/>
          <a:p>
            <a:r>
              <a:rPr lang="en-IN" smtClean="0"/>
              <a:t>MCA 505 : 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736425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3254E4-52B9-4481-B0F7-831FA13A9994}" type="datetime1">
              <a:rPr lang="en-US" smtClean="0"/>
              <a:t>9/3/2022</a:t>
            </a:fld>
            <a:endParaRPr lang="en-IN"/>
          </a:p>
        </p:txBody>
      </p:sp>
      <p:sp>
        <p:nvSpPr>
          <p:cNvPr id="5" name="Footer Placeholder 4"/>
          <p:cNvSpPr>
            <a:spLocks noGrp="1"/>
          </p:cNvSpPr>
          <p:nvPr>
            <p:ph type="ftr" sz="quarter" idx="11"/>
          </p:nvPr>
        </p:nvSpPr>
        <p:spPr/>
        <p:txBody>
          <a:bodyPr/>
          <a:lstStyle/>
          <a:p>
            <a:r>
              <a:rPr lang="en-IN" smtClean="0"/>
              <a:t>MCA 505 : 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939550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3D3D5-9739-4B8D-9688-7A8619EA1A52}" type="datetime1">
              <a:rPr lang="en-US" smtClean="0"/>
              <a:t>9/3/2022</a:t>
            </a:fld>
            <a:endParaRPr lang="en-IN"/>
          </a:p>
        </p:txBody>
      </p:sp>
      <p:sp>
        <p:nvSpPr>
          <p:cNvPr id="5" name="Footer Placeholder 4"/>
          <p:cNvSpPr>
            <a:spLocks noGrp="1"/>
          </p:cNvSpPr>
          <p:nvPr>
            <p:ph type="ftr" sz="quarter" idx="11"/>
          </p:nvPr>
        </p:nvSpPr>
        <p:spPr/>
        <p:txBody>
          <a:bodyPr/>
          <a:lstStyle/>
          <a:p>
            <a:r>
              <a:rPr lang="en-IN" smtClean="0"/>
              <a:t>MCA 505 : 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53984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aseline="0">
                <a:solidFill>
                  <a:srgbClr val="00B0F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746298" y="2160587"/>
            <a:ext cx="8596668" cy="3880773"/>
          </a:xfrm>
        </p:spPr>
        <p:txBody>
          <a:bodyPr/>
          <a:lstStyle>
            <a:lvl1pPr marL="342900" indent="-342900">
              <a:buFont typeface="Wingdings" panose="05000000000000000000" pitchFamily="2" charset="2"/>
              <a:buChar char="§"/>
              <a:defRPr>
                <a:latin typeface="Times New Roman" panose="02020603050405020304" pitchFamily="18" charset="0"/>
                <a:cs typeface="Times New Roman" panose="02020603050405020304" pitchFamily="18" charset="0"/>
              </a:defRPr>
            </a:lvl1pPr>
            <a:lvl2pPr marL="742950" indent="-285750">
              <a:buFont typeface="Wingdings" panose="05000000000000000000" pitchFamily="2" charset="2"/>
              <a:buChar char="§"/>
              <a:defRPr>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
              <a:defRPr>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
              <a:defRPr>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flipH="1">
            <a:off x="677334" y="6041361"/>
            <a:ext cx="821266" cy="365125"/>
          </a:xfrm>
        </p:spPr>
        <p:txBody>
          <a:bodyPr/>
          <a:lstStyle/>
          <a:p>
            <a:fld id="{7C48BD09-0EF7-4899-9E6E-E4AFF93EA876}" type="datetime1">
              <a:rPr lang="en-US" smtClean="0"/>
              <a:t>9/3/2022</a:t>
            </a:fld>
            <a:endParaRPr lang="en-US" dirty="0"/>
          </a:p>
        </p:txBody>
      </p:sp>
      <p:sp>
        <p:nvSpPr>
          <p:cNvPr id="5" name="Footer Placeholder 4"/>
          <p:cNvSpPr>
            <a:spLocks noGrp="1"/>
          </p:cNvSpPr>
          <p:nvPr>
            <p:ph type="ftr" sz="quarter" idx="11"/>
          </p:nvPr>
        </p:nvSpPr>
        <p:spPr>
          <a:xfrm>
            <a:off x="4015932" y="6088984"/>
            <a:ext cx="2057399" cy="365125"/>
          </a:xfrm>
        </p:spPr>
        <p:txBody>
          <a:bodyPr/>
          <a:lstStyle/>
          <a:p>
            <a:r>
              <a:rPr lang="en-US" dirty="0" smtClean="0"/>
              <a:t>MCA 505 : 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19954A3-9DFD-4C44-94BA-B95130A3BA1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8A886D-D156-4269-B0D1-1F775B84AEF9}" type="datetime1">
              <a:rPr lang="en-US" smtClean="0"/>
              <a:t>9/3/2022</a:t>
            </a:fld>
            <a:endParaRPr lang="en-IN"/>
          </a:p>
        </p:txBody>
      </p:sp>
      <p:sp>
        <p:nvSpPr>
          <p:cNvPr id="6" name="Footer Placeholder 5"/>
          <p:cNvSpPr>
            <a:spLocks noGrp="1"/>
          </p:cNvSpPr>
          <p:nvPr>
            <p:ph type="ftr" sz="quarter" idx="11"/>
          </p:nvPr>
        </p:nvSpPr>
        <p:spPr/>
        <p:txBody>
          <a:bodyPr/>
          <a:lstStyle/>
          <a:p>
            <a:r>
              <a:rPr lang="en-IN" smtClean="0"/>
              <a:t>MCA 505 : Artificial Intelligence</a:t>
            </a:r>
            <a:endParaRPr lang="en-IN"/>
          </a:p>
        </p:txBody>
      </p:sp>
      <p:sp>
        <p:nvSpPr>
          <p:cNvPr id="7" name="Slide Number Placeholder 6"/>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119618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F75362-36AB-4079-8FBA-378245D3408A}" type="datetime1">
              <a:rPr lang="en-US" smtClean="0"/>
              <a:t>9/3/2022</a:t>
            </a:fld>
            <a:endParaRPr lang="en-IN"/>
          </a:p>
        </p:txBody>
      </p:sp>
      <p:sp>
        <p:nvSpPr>
          <p:cNvPr id="8" name="Footer Placeholder 7"/>
          <p:cNvSpPr>
            <a:spLocks noGrp="1"/>
          </p:cNvSpPr>
          <p:nvPr>
            <p:ph type="ftr" sz="quarter" idx="11"/>
          </p:nvPr>
        </p:nvSpPr>
        <p:spPr/>
        <p:txBody>
          <a:bodyPr/>
          <a:lstStyle/>
          <a:p>
            <a:r>
              <a:rPr lang="en-IN" smtClean="0"/>
              <a:t>MCA 505 : Artificial Intelligence</a:t>
            </a:r>
            <a:endParaRPr lang="en-IN"/>
          </a:p>
        </p:txBody>
      </p:sp>
      <p:sp>
        <p:nvSpPr>
          <p:cNvPr id="9" name="Slide Number Placeholder 8"/>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688605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C99EB2-1F81-4087-9DE3-6A5C7A386A16}" type="datetime1">
              <a:rPr lang="en-US" smtClean="0"/>
              <a:t>9/3/2022</a:t>
            </a:fld>
            <a:endParaRPr lang="en-IN"/>
          </a:p>
        </p:txBody>
      </p:sp>
      <p:sp>
        <p:nvSpPr>
          <p:cNvPr id="4" name="Footer Placeholder 3"/>
          <p:cNvSpPr>
            <a:spLocks noGrp="1"/>
          </p:cNvSpPr>
          <p:nvPr>
            <p:ph type="ftr" sz="quarter" idx="11"/>
          </p:nvPr>
        </p:nvSpPr>
        <p:spPr/>
        <p:txBody>
          <a:bodyPr/>
          <a:lstStyle/>
          <a:p>
            <a:r>
              <a:rPr lang="en-IN" smtClean="0"/>
              <a:t>MCA 505 : Artificial Intelligence</a:t>
            </a:r>
            <a:endParaRPr lang="en-IN"/>
          </a:p>
        </p:txBody>
      </p:sp>
      <p:sp>
        <p:nvSpPr>
          <p:cNvPr id="5" name="Slide Number Placeholder 4"/>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000978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0B9FD-4E1A-4680-8DF1-64D486044723}" type="datetime1">
              <a:rPr lang="en-US" smtClean="0"/>
              <a:t>9/3/2022</a:t>
            </a:fld>
            <a:endParaRPr lang="en-IN"/>
          </a:p>
        </p:txBody>
      </p:sp>
      <p:sp>
        <p:nvSpPr>
          <p:cNvPr id="3" name="Footer Placeholder 2"/>
          <p:cNvSpPr>
            <a:spLocks noGrp="1"/>
          </p:cNvSpPr>
          <p:nvPr>
            <p:ph type="ftr" sz="quarter" idx="11"/>
          </p:nvPr>
        </p:nvSpPr>
        <p:spPr/>
        <p:txBody>
          <a:bodyPr/>
          <a:lstStyle/>
          <a:p>
            <a:r>
              <a:rPr lang="en-IN" smtClean="0"/>
              <a:t>MCA 505 : Artificial Intelligence</a:t>
            </a:r>
            <a:endParaRPr lang="en-IN"/>
          </a:p>
        </p:txBody>
      </p:sp>
      <p:sp>
        <p:nvSpPr>
          <p:cNvPr id="4" name="Slide Number Placeholder 3"/>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183478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CCC1A-183A-4F68-BE82-661B76521529}" type="datetime1">
              <a:rPr lang="en-US" smtClean="0"/>
              <a:t>9/3/2022</a:t>
            </a:fld>
            <a:endParaRPr lang="en-IN"/>
          </a:p>
        </p:txBody>
      </p:sp>
      <p:sp>
        <p:nvSpPr>
          <p:cNvPr id="6" name="Footer Placeholder 5"/>
          <p:cNvSpPr>
            <a:spLocks noGrp="1"/>
          </p:cNvSpPr>
          <p:nvPr>
            <p:ph type="ftr" sz="quarter" idx="11"/>
          </p:nvPr>
        </p:nvSpPr>
        <p:spPr/>
        <p:txBody>
          <a:bodyPr/>
          <a:lstStyle/>
          <a:p>
            <a:r>
              <a:rPr lang="en-IN" smtClean="0"/>
              <a:t>MCA 505 : Artificial Intelligence</a:t>
            </a:r>
            <a:endParaRPr lang="en-IN"/>
          </a:p>
        </p:txBody>
      </p:sp>
      <p:sp>
        <p:nvSpPr>
          <p:cNvPr id="7" name="Slide Number Placeholder 6"/>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2302331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797B4-2D3C-4779-A77C-080012F640E4}" type="datetime1">
              <a:rPr lang="en-US" smtClean="0"/>
              <a:t>9/3/2022</a:t>
            </a:fld>
            <a:endParaRPr lang="en-IN"/>
          </a:p>
        </p:txBody>
      </p:sp>
      <p:sp>
        <p:nvSpPr>
          <p:cNvPr id="6" name="Footer Placeholder 5"/>
          <p:cNvSpPr>
            <a:spLocks noGrp="1"/>
          </p:cNvSpPr>
          <p:nvPr>
            <p:ph type="ftr" sz="quarter" idx="11"/>
          </p:nvPr>
        </p:nvSpPr>
        <p:spPr/>
        <p:txBody>
          <a:bodyPr/>
          <a:lstStyle/>
          <a:p>
            <a:r>
              <a:rPr lang="en-IN" smtClean="0"/>
              <a:t>MCA 505 : Artificial Intelligence</a:t>
            </a:r>
            <a:endParaRPr lang="en-IN"/>
          </a:p>
        </p:txBody>
      </p:sp>
      <p:sp>
        <p:nvSpPr>
          <p:cNvPr id="7" name="Slide Number Placeholder 6"/>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757434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7A151C-029E-431F-8E7F-14CC1DB7F8BF}" type="datetime1">
              <a:rPr lang="en-US" smtClean="0"/>
              <a:t>9/3/2022</a:t>
            </a:fld>
            <a:endParaRPr lang="en-IN"/>
          </a:p>
        </p:txBody>
      </p:sp>
      <p:sp>
        <p:nvSpPr>
          <p:cNvPr id="5" name="Footer Placeholder 4"/>
          <p:cNvSpPr>
            <a:spLocks noGrp="1"/>
          </p:cNvSpPr>
          <p:nvPr>
            <p:ph type="ftr" sz="quarter" idx="11"/>
          </p:nvPr>
        </p:nvSpPr>
        <p:spPr/>
        <p:txBody>
          <a:bodyPr/>
          <a:lstStyle/>
          <a:p>
            <a:r>
              <a:rPr lang="en-IN" smtClean="0"/>
              <a:t>MCA 505 : 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2577231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D17A63-1F28-462B-8319-E80624182B01}" type="datetime1">
              <a:rPr lang="en-US" smtClean="0"/>
              <a:t>9/3/2022</a:t>
            </a:fld>
            <a:endParaRPr lang="en-IN"/>
          </a:p>
        </p:txBody>
      </p:sp>
      <p:sp>
        <p:nvSpPr>
          <p:cNvPr id="5" name="Footer Placeholder 4"/>
          <p:cNvSpPr>
            <a:spLocks noGrp="1"/>
          </p:cNvSpPr>
          <p:nvPr>
            <p:ph type="ftr" sz="quarter" idx="11"/>
          </p:nvPr>
        </p:nvSpPr>
        <p:spPr/>
        <p:txBody>
          <a:bodyPr/>
          <a:lstStyle/>
          <a:p>
            <a:r>
              <a:rPr lang="en-IN" smtClean="0"/>
              <a:t>MCA 505 : 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07597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43911" y="6223924"/>
            <a:ext cx="911939" cy="365125"/>
          </a:xfrm>
        </p:spPr>
        <p:txBody>
          <a:bodyPr/>
          <a:lstStyle/>
          <a:p>
            <a:fld id="{B7694AAF-F729-4991-9E57-CA20B5539E20}" type="datetime1">
              <a:rPr lang="en-US" smtClean="0"/>
              <a:t>9/3/2022</a:t>
            </a:fld>
            <a:endParaRPr lang="en-US" dirty="0"/>
          </a:p>
        </p:txBody>
      </p:sp>
      <p:sp>
        <p:nvSpPr>
          <p:cNvPr id="5" name="Footer Placeholder 4"/>
          <p:cNvSpPr>
            <a:spLocks noGrp="1"/>
          </p:cNvSpPr>
          <p:nvPr>
            <p:ph type="ftr" sz="quarter" idx="11"/>
          </p:nvPr>
        </p:nvSpPr>
        <p:spPr>
          <a:xfrm>
            <a:off x="4150205" y="6171466"/>
            <a:ext cx="1946103" cy="365125"/>
          </a:xfrm>
        </p:spPr>
        <p:txBody>
          <a:bodyPr/>
          <a:lstStyle/>
          <a:p>
            <a:r>
              <a:rPr lang="en-US" smtClean="0"/>
              <a:t>MCA 505 : Artificial Intelligence</a:t>
            </a:r>
            <a:endParaRPr lang="en-US" dirty="0"/>
          </a:p>
        </p:txBody>
      </p:sp>
      <p:sp>
        <p:nvSpPr>
          <p:cNvPr id="6" name="Slide Number Placeholder 5"/>
          <p:cNvSpPr>
            <a:spLocks noGrp="1"/>
          </p:cNvSpPr>
          <p:nvPr>
            <p:ph type="sldNum" sz="quarter" idx="12"/>
          </p:nvPr>
        </p:nvSpPr>
        <p:spPr>
          <a:xfrm>
            <a:off x="8450963" y="6142228"/>
            <a:ext cx="683339" cy="365125"/>
          </a:xfrm>
        </p:spPr>
        <p:txBody>
          <a:bodyPr/>
          <a:lstStyle>
            <a:lvl1pPr>
              <a:defRPr baseline="0">
                <a:solidFill>
                  <a:schemeClr val="tx1"/>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1385"/>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43948" y="6088987"/>
            <a:ext cx="911939" cy="365125"/>
          </a:xfrm>
        </p:spPr>
        <p:txBody>
          <a:bodyPr/>
          <a:lstStyle/>
          <a:p>
            <a:fld id="{DEA09C24-0592-43DD-BBDC-BF44859C89D8}" type="datetime1">
              <a:rPr lang="en-US" smtClean="0"/>
              <a:t>9/3/2022</a:t>
            </a:fld>
            <a:endParaRPr lang="en-US" dirty="0"/>
          </a:p>
        </p:txBody>
      </p:sp>
      <p:sp>
        <p:nvSpPr>
          <p:cNvPr id="6" name="Footer Placeholder 5"/>
          <p:cNvSpPr>
            <a:spLocks noGrp="1"/>
          </p:cNvSpPr>
          <p:nvPr>
            <p:ph type="ftr" sz="quarter" idx="11"/>
          </p:nvPr>
        </p:nvSpPr>
        <p:spPr>
          <a:xfrm>
            <a:off x="3067936" y="6136613"/>
            <a:ext cx="2647064" cy="365125"/>
          </a:xfrm>
        </p:spPr>
        <p:txBody>
          <a:bodyPr/>
          <a:lstStyle/>
          <a:p>
            <a:r>
              <a:rPr lang="en-US" smtClean="0"/>
              <a:t>MCA 505 : Artificial Intelligence</a:t>
            </a:r>
            <a:endParaRPr lang="en-US" dirty="0"/>
          </a:p>
        </p:txBody>
      </p:sp>
      <p:sp>
        <p:nvSpPr>
          <p:cNvPr id="7" name="Slide Number Placeholder 6"/>
          <p:cNvSpPr>
            <a:spLocks noGrp="1"/>
          </p:cNvSpPr>
          <p:nvPr>
            <p:ph type="sldNum" sz="quarter" idx="12"/>
          </p:nvPr>
        </p:nvSpPr>
        <p:spPr>
          <a:xfrm>
            <a:off x="8594895" y="6136613"/>
            <a:ext cx="683339" cy="365125"/>
          </a:xfrm>
        </p:spPr>
        <p:txBody>
          <a:bodyPr/>
          <a:lstStyle>
            <a:lvl1pPr>
              <a:defRPr baseline="0">
                <a:solidFill>
                  <a:schemeClr val="tx1"/>
                </a:solidFill>
              </a:defRPr>
            </a:lvl1pPr>
          </a:lstStyle>
          <a:p>
            <a:fld id="{519954A3-9DFD-4C44-94BA-B95130A3BA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9A3FDA-F9C3-4D40-8EA7-0896CE56C85E}" type="datetime1">
              <a:rPr lang="en-US" smtClean="0"/>
              <a:t>9/3/2022</a:t>
            </a:fld>
            <a:endParaRPr lang="en-US" dirty="0"/>
          </a:p>
        </p:txBody>
      </p:sp>
      <p:sp>
        <p:nvSpPr>
          <p:cNvPr id="8" name="Footer Placeholder 7"/>
          <p:cNvSpPr>
            <a:spLocks noGrp="1"/>
          </p:cNvSpPr>
          <p:nvPr>
            <p:ph type="ftr" sz="quarter" idx="11"/>
          </p:nvPr>
        </p:nvSpPr>
        <p:spPr/>
        <p:txBody>
          <a:bodyPr/>
          <a:lstStyle/>
          <a:p>
            <a:r>
              <a:rPr lang="en-US" smtClean="0"/>
              <a:t>MCA 505 : Artificial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575733" y="6041362"/>
            <a:ext cx="911939" cy="365125"/>
          </a:xfrm>
        </p:spPr>
        <p:txBody>
          <a:bodyPr/>
          <a:lstStyle/>
          <a:p>
            <a:fld id="{E3675FBD-89FF-4B47-9933-99FF94D0616E}" type="datetime1">
              <a:rPr lang="en-US" smtClean="0"/>
              <a:t>9/3/2022</a:t>
            </a:fld>
            <a:endParaRPr lang="en-US" dirty="0"/>
          </a:p>
        </p:txBody>
      </p:sp>
      <p:sp>
        <p:nvSpPr>
          <p:cNvPr id="4" name="Footer Placeholder 3"/>
          <p:cNvSpPr>
            <a:spLocks noGrp="1"/>
          </p:cNvSpPr>
          <p:nvPr>
            <p:ph type="ftr" sz="quarter" idx="11"/>
          </p:nvPr>
        </p:nvSpPr>
        <p:spPr>
          <a:xfrm>
            <a:off x="4432300" y="6041361"/>
            <a:ext cx="1933046" cy="365125"/>
          </a:xfrm>
        </p:spPr>
        <p:txBody>
          <a:bodyPr/>
          <a:lstStyle/>
          <a:p>
            <a:r>
              <a:rPr lang="en-US" smtClean="0"/>
              <a:t>MCA 505 : Artificial Intelligence</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1061" y="6067686"/>
            <a:ext cx="911939" cy="365125"/>
          </a:xfrm>
        </p:spPr>
        <p:txBody>
          <a:bodyPr/>
          <a:lstStyle/>
          <a:p>
            <a:fld id="{42698C84-1B5E-4D06-9238-3CBA0AD814A4}" type="datetime1">
              <a:rPr lang="en-US" smtClean="0"/>
              <a:t>9/3/2022</a:t>
            </a:fld>
            <a:endParaRPr lang="en-US" dirty="0"/>
          </a:p>
        </p:txBody>
      </p:sp>
      <p:sp>
        <p:nvSpPr>
          <p:cNvPr id="3" name="Footer Placeholder 2"/>
          <p:cNvSpPr>
            <a:spLocks noGrp="1"/>
          </p:cNvSpPr>
          <p:nvPr>
            <p:ph type="ftr" sz="quarter" idx="11"/>
          </p:nvPr>
        </p:nvSpPr>
        <p:spPr>
          <a:xfrm>
            <a:off x="4309534" y="6041362"/>
            <a:ext cx="1888066" cy="365125"/>
          </a:xfrm>
        </p:spPr>
        <p:txBody>
          <a:bodyPr/>
          <a:lstStyle/>
          <a:p>
            <a:r>
              <a:rPr lang="en-US" smtClean="0"/>
              <a:t>MCA 505 : Artificial Intelligence</a:t>
            </a:r>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77334" y="6041361"/>
            <a:ext cx="911939" cy="365125"/>
          </a:xfrm>
        </p:spPr>
        <p:txBody>
          <a:bodyPr/>
          <a:lstStyle/>
          <a:p>
            <a:fld id="{FE8BD84B-F670-47AB-BA5E-24900F058699}" type="datetime1">
              <a:rPr lang="en-US" smtClean="0"/>
              <a:t>9/3/2022</a:t>
            </a:fld>
            <a:endParaRPr lang="en-US" dirty="0"/>
          </a:p>
        </p:txBody>
      </p:sp>
      <p:sp>
        <p:nvSpPr>
          <p:cNvPr id="6" name="Footer Placeholder 5"/>
          <p:cNvSpPr>
            <a:spLocks noGrp="1"/>
          </p:cNvSpPr>
          <p:nvPr>
            <p:ph type="ftr" sz="quarter" idx="11"/>
          </p:nvPr>
        </p:nvSpPr>
        <p:spPr>
          <a:xfrm>
            <a:off x="4232478" y="6041361"/>
            <a:ext cx="2443084" cy="365125"/>
          </a:xfrm>
        </p:spPr>
        <p:txBody>
          <a:bodyPr/>
          <a:lstStyle/>
          <a:p>
            <a:r>
              <a:rPr lang="en-US" smtClean="0"/>
              <a:t>MCA 505 : Artificial Intelligence</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056327" y="6041362"/>
            <a:ext cx="1874573" cy="365125"/>
          </a:xfrm>
        </p:spPr>
        <p:txBody>
          <a:bodyPr/>
          <a:lstStyle/>
          <a:p>
            <a:r>
              <a:rPr lang="en-US" smtClean="0"/>
              <a:t>MCA 505 : Artificial Intelligence</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a:xfrm>
            <a:off x="677333" y="6041361"/>
            <a:ext cx="911939" cy="365125"/>
          </a:xfrm>
        </p:spPr>
        <p:txBody>
          <a:bodyPr/>
          <a:lstStyle/>
          <a:p>
            <a:fld id="{6061E373-F2B8-4039-9E51-119A2DA512D6}" type="datetime1">
              <a:rPr lang="en-US" smtClean="0"/>
              <a:t>9/3/2022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40B72B-340B-458E-AD14-4598E6204F88}" type="datetime1">
              <a:rPr lang="en-US" smtClean="0"/>
              <a:t>9/3/2022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MCA 505 : Artificial Intelligence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E7FB0-4B12-4755-9DFB-3E630DFE8511}" type="datetime1">
              <a:rPr lang="en-US" smtClean="0"/>
              <a:t>9/3/2022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MCA 505 : Artificial Intelligence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DCC62-CC5B-4D77-81A2-F151D8817D76}" type="slidenum">
              <a:rPr lang="en-IN" smtClean="0"/>
              <a:t>‹#›</a:t>
            </a:fld>
            <a:endParaRPr lang="en-IN"/>
          </a:p>
        </p:txBody>
      </p:sp>
    </p:spTree>
    <p:extLst>
      <p:ext uri="{BB962C8B-B14F-4D97-AF65-F5344CB8AC3E}">
        <p14:creationId xmlns:p14="http://schemas.microsoft.com/office/powerpoint/2010/main" val="30763315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ctrTitle"/>
          </p:nvPr>
        </p:nvSpPr>
        <p:spPr>
          <a:xfrm>
            <a:off x="1416915" y="1503012"/>
            <a:ext cx="7766936" cy="1646302"/>
          </a:xfrm>
        </p:spPr>
        <p:txBody>
          <a:bodyPr/>
          <a:lstStyle/>
          <a:p>
            <a:pPr algn="ctr"/>
            <a:r>
              <a:rPr lang="en-US" altLang="en-US" dirty="0"/>
              <a:t>Constraint Satisfaction Problems (CSPs)</a:t>
            </a:r>
            <a:endParaRPr lang="en-US" altLang="en-US" dirty="0" smtClean="0"/>
          </a:p>
        </p:txBody>
      </p:sp>
      <p:sp>
        <p:nvSpPr>
          <p:cNvPr id="2052" name="Rectangle 3"/>
          <p:cNvSpPr>
            <a:spLocks noGrp="1" noChangeArrowheads="1"/>
          </p:cNvSpPr>
          <p:nvPr>
            <p:ph type="subTitle" idx="1"/>
          </p:nvPr>
        </p:nvSpPr>
        <p:spPr>
          <a:xfrm>
            <a:off x="1436960" y="3419768"/>
            <a:ext cx="7766936" cy="2504514"/>
          </a:xfrm>
        </p:spPr>
        <p:txBody>
          <a:bodyPr>
            <a:normAutofit/>
          </a:bodyPr>
          <a:lstStyle/>
          <a:p>
            <a:pPr algn="ctr" eaLnBrk="1" hangingPunct="1"/>
            <a:r>
              <a:rPr lang="en-US" altLang="en-US" sz="4000" dirty="0" smtClean="0"/>
              <a:t>Chapter 6</a:t>
            </a:r>
          </a:p>
        </p:txBody>
      </p:sp>
    </p:spTree>
    <p:extLst>
      <p:ext uri="{BB962C8B-B14F-4D97-AF65-F5344CB8AC3E}">
        <p14:creationId xmlns:p14="http://schemas.microsoft.com/office/powerpoint/2010/main" val="2509409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en-US" smtClean="0"/>
              <a:t>Incremental formulation</a:t>
            </a:r>
          </a:p>
        </p:txBody>
      </p:sp>
      <p:sp>
        <p:nvSpPr>
          <p:cNvPr id="10244" name="Rectangle 3"/>
          <p:cNvSpPr>
            <a:spLocks noGrp="1" noChangeArrowheads="1"/>
          </p:cNvSpPr>
          <p:nvPr>
            <p:ph type="body" idx="1"/>
          </p:nvPr>
        </p:nvSpPr>
        <p:spPr/>
        <p:txBody>
          <a:bodyPr/>
          <a:lstStyle/>
          <a:p>
            <a:pPr algn="just" eaLnBrk="1" hangingPunct="1"/>
            <a:r>
              <a:rPr lang="en-US" altLang="en-US" sz="3200" dirty="0" smtClean="0">
                <a:solidFill>
                  <a:srgbClr val="FF0000"/>
                </a:solidFill>
              </a:rPr>
              <a:t>Initial state</a:t>
            </a:r>
            <a:r>
              <a:rPr lang="en-US" altLang="en-US" sz="3200" dirty="0" smtClean="0"/>
              <a:t> : empty assignment in which all variables are unassigned</a:t>
            </a:r>
          </a:p>
          <a:p>
            <a:pPr algn="just" eaLnBrk="1" hangingPunct="1"/>
            <a:r>
              <a:rPr lang="en-US" altLang="en-US" sz="3200" dirty="0" smtClean="0">
                <a:solidFill>
                  <a:srgbClr val="FF0000"/>
                </a:solidFill>
              </a:rPr>
              <a:t>Successor </a:t>
            </a:r>
            <a:r>
              <a:rPr lang="en-US" altLang="en-US" sz="3200" dirty="0" err="1" smtClean="0">
                <a:solidFill>
                  <a:srgbClr val="FF0000"/>
                </a:solidFill>
              </a:rPr>
              <a:t>fn</a:t>
            </a:r>
            <a:r>
              <a:rPr lang="en-US" altLang="en-US" sz="3200" dirty="0" smtClean="0"/>
              <a:t> : assign a value to a variable so that it does not conflict with other variables</a:t>
            </a:r>
          </a:p>
          <a:p>
            <a:pPr algn="just" eaLnBrk="1" hangingPunct="1"/>
            <a:r>
              <a:rPr lang="en-US" altLang="en-US" sz="3200" dirty="0" smtClean="0">
                <a:solidFill>
                  <a:srgbClr val="FF0000"/>
                </a:solidFill>
              </a:rPr>
              <a:t>Goal test</a:t>
            </a:r>
            <a:r>
              <a:rPr lang="en-US" altLang="en-US" sz="3200" dirty="0" smtClean="0"/>
              <a:t> : current assignment is complete</a:t>
            </a:r>
          </a:p>
          <a:p>
            <a:pPr algn="just" eaLnBrk="1" hangingPunct="1"/>
            <a:r>
              <a:rPr lang="en-US" altLang="en-US" sz="3200" dirty="0" smtClean="0">
                <a:solidFill>
                  <a:srgbClr val="FF0000"/>
                </a:solidFill>
              </a:rPr>
              <a:t>Path cost</a:t>
            </a:r>
            <a:r>
              <a:rPr lang="en-US" altLang="en-US" sz="3200" dirty="0" smtClean="0"/>
              <a:t> : a constant cost (e.g. 1) for every step</a:t>
            </a:r>
            <a:r>
              <a:rPr lang="en-US" altLang="en-US" dirty="0" smtClean="0"/>
              <a:t>.</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10</a:t>
            </a:fld>
            <a:endParaRPr lang="en-US" dirty="0"/>
          </a:p>
        </p:txBody>
      </p:sp>
      <p:sp>
        <p:nvSpPr>
          <p:cNvPr id="4" name="Date Placeholder 3"/>
          <p:cNvSpPr>
            <a:spLocks noGrp="1"/>
          </p:cNvSpPr>
          <p:nvPr>
            <p:ph type="dt" sz="half" idx="10"/>
          </p:nvPr>
        </p:nvSpPr>
        <p:spPr/>
        <p:txBody>
          <a:bodyPr/>
          <a:lstStyle/>
          <a:p>
            <a:fld id="{9277A6B3-1F55-4856-A5B0-F2EF28D06404}" type="datetime1">
              <a:rPr lang="en-US" smtClean="0"/>
              <a:t>9/3/2022</a:t>
            </a:fld>
            <a:endParaRPr lang="en-US" dirty="0"/>
          </a:p>
        </p:txBody>
      </p:sp>
    </p:spTree>
    <p:extLst>
      <p:ext uri="{BB962C8B-B14F-4D97-AF65-F5344CB8AC3E}">
        <p14:creationId xmlns:p14="http://schemas.microsoft.com/office/powerpoint/2010/main" val="3584833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smtClean="0"/>
              <a:t>Varieties of CSPs</a:t>
            </a:r>
          </a:p>
        </p:txBody>
      </p:sp>
      <p:sp>
        <p:nvSpPr>
          <p:cNvPr id="11268" name="Rectangle 3"/>
          <p:cNvSpPr>
            <a:spLocks noGrp="1" noChangeArrowheads="1"/>
          </p:cNvSpPr>
          <p:nvPr>
            <p:ph type="body" idx="1"/>
          </p:nvPr>
        </p:nvSpPr>
        <p:spPr>
          <a:xfrm>
            <a:off x="1524000" y="1524000"/>
            <a:ext cx="8955088" cy="4748011"/>
          </a:xfrm>
        </p:spPr>
        <p:txBody>
          <a:bodyPr/>
          <a:lstStyle/>
          <a:p>
            <a:pPr eaLnBrk="1" hangingPunct="1">
              <a:lnSpc>
                <a:spcPct val="90000"/>
              </a:lnSpc>
            </a:pPr>
            <a:r>
              <a:rPr lang="en-US" altLang="en-US" sz="2800" dirty="0"/>
              <a:t>Discrete variables</a:t>
            </a:r>
          </a:p>
          <a:p>
            <a:pPr lvl="1" eaLnBrk="1" hangingPunct="1">
              <a:lnSpc>
                <a:spcPct val="90000"/>
              </a:lnSpc>
            </a:pPr>
            <a:r>
              <a:rPr lang="en-US" altLang="en-US" sz="2400" dirty="0"/>
              <a:t>finite domains:</a:t>
            </a:r>
          </a:p>
          <a:p>
            <a:pPr lvl="2" eaLnBrk="1" hangingPunct="1">
              <a:lnSpc>
                <a:spcPct val="90000"/>
              </a:lnSpc>
            </a:pPr>
            <a:r>
              <a:rPr lang="en-US" altLang="en-US" sz="2000" i="1" dirty="0"/>
              <a:t>n</a:t>
            </a:r>
            <a:r>
              <a:rPr lang="en-US" altLang="en-US" sz="2000" dirty="0"/>
              <a:t> variables, domain size </a:t>
            </a:r>
            <a:r>
              <a:rPr lang="en-US" altLang="en-US" sz="2000" i="1" dirty="0"/>
              <a:t>d </a:t>
            </a:r>
            <a:r>
              <a:rPr lang="en-US" altLang="en-US" sz="2000" i="1" dirty="0">
                <a:sym typeface="Wingdings" panose="05000000000000000000" pitchFamily="2" charset="2"/>
              </a:rPr>
              <a:t> </a:t>
            </a:r>
            <a:r>
              <a:rPr lang="en-US" altLang="en-US" sz="2000" i="1" dirty="0"/>
              <a:t>O(</a:t>
            </a:r>
            <a:r>
              <a:rPr lang="en-US" altLang="en-US" sz="2000" i="1" dirty="0" err="1"/>
              <a:t>d</a:t>
            </a:r>
            <a:r>
              <a:rPr lang="en-US" altLang="en-US" sz="2000" i="1" baseline="30000" dirty="0" err="1"/>
              <a:t>n</a:t>
            </a:r>
            <a:r>
              <a:rPr lang="en-US" altLang="en-US" sz="2000" i="1" dirty="0"/>
              <a:t>) </a:t>
            </a:r>
            <a:r>
              <a:rPr lang="en-US" altLang="en-US" sz="2000" dirty="0"/>
              <a:t>complete assignments</a:t>
            </a:r>
          </a:p>
          <a:p>
            <a:pPr lvl="1" eaLnBrk="1" hangingPunct="1">
              <a:lnSpc>
                <a:spcPct val="90000"/>
              </a:lnSpc>
            </a:pPr>
            <a:r>
              <a:rPr lang="en-US" altLang="en-US" sz="2400" dirty="0"/>
              <a:t>infinite domains:</a:t>
            </a:r>
          </a:p>
          <a:p>
            <a:pPr lvl="2" eaLnBrk="1" hangingPunct="1">
              <a:lnSpc>
                <a:spcPct val="90000"/>
              </a:lnSpc>
            </a:pPr>
            <a:r>
              <a:rPr lang="en-US" altLang="en-US" sz="2000" dirty="0"/>
              <a:t>integers, strings, etc.</a:t>
            </a:r>
          </a:p>
          <a:p>
            <a:pPr lvl="2" eaLnBrk="1" hangingPunct="1">
              <a:lnSpc>
                <a:spcPct val="90000"/>
              </a:lnSpc>
            </a:pPr>
            <a:r>
              <a:rPr lang="en-US" altLang="en-US" sz="2000" dirty="0"/>
              <a:t>e.g., job scheduling, variables are start/end days for each job</a:t>
            </a:r>
          </a:p>
          <a:p>
            <a:pPr lvl="2" eaLnBrk="1" hangingPunct="1">
              <a:lnSpc>
                <a:spcPct val="90000"/>
              </a:lnSpc>
            </a:pPr>
            <a:r>
              <a:rPr lang="en-US" altLang="en-US" sz="2000" dirty="0"/>
              <a:t>need a constraint language, e.g., </a:t>
            </a:r>
            <a:r>
              <a:rPr lang="en-US" altLang="en-US" sz="2000" i="1" dirty="0"/>
              <a:t>StartJob</a:t>
            </a:r>
            <a:r>
              <a:rPr lang="en-US" altLang="en-US" sz="2000" i="1" baseline="-25000" dirty="0"/>
              <a:t>1</a:t>
            </a:r>
            <a:r>
              <a:rPr lang="en-US" altLang="en-US" sz="2000" i="1" dirty="0"/>
              <a:t> + 5 </a:t>
            </a:r>
            <a:r>
              <a:rPr lang="en-US" altLang="en-US" sz="2000" i="1" dirty="0">
                <a:cs typeface="Arial" panose="020B0604020202020204" pitchFamily="34" charset="0"/>
              </a:rPr>
              <a:t>≤ </a:t>
            </a:r>
            <a:r>
              <a:rPr lang="en-US" altLang="en-US" sz="2000" i="1" dirty="0"/>
              <a:t>StartJob</a:t>
            </a:r>
            <a:r>
              <a:rPr lang="en-US" altLang="en-US" sz="2000" i="1" baseline="-25000" dirty="0"/>
              <a:t>3</a:t>
            </a:r>
          </a:p>
          <a:p>
            <a:pPr eaLnBrk="1" hangingPunct="1">
              <a:lnSpc>
                <a:spcPct val="90000"/>
              </a:lnSpc>
            </a:pPr>
            <a:r>
              <a:rPr lang="en-US" altLang="en-US" sz="2800" dirty="0" smtClean="0"/>
              <a:t>Continuous </a:t>
            </a:r>
            <a:r>
              <a:rPr lang="en-US" altLang="en-US" sz="2800" dirty="0"/>
              <a:t>variables</a:t>
            </a:r>
          </a:p>
          <a:p>
            <a:pPr lvl="1" eaLnBrk="1" hangingPunct="1">
              <a:lnSpc>
                <a:spcPct val="90000"/>
              </a:lnSpc>
            </a:pPr>
            <a:r>
              <a:rPr lang="en-US" altLang="en-US" sz="2400" dirty="0"/>
              <a:t>e.g., start/end times for Hubble Space Telescope observations</a:t>
            </a:r>
          </a:p>
          <a:p>
            <a:pPr lvl="1" eaLnBrk="1" hangingPunct="1">
              <a:lnSpc>
                <a:spcPct val="90000"/>
              </a:lnSpc>
            </a:pPr>
            <a:r>
              <a:rPr lang="en-US" altLang="en-US" sz="2400" dirty="0"/>
              <a:t>linear constraints solvable in polynomial time by linear programming</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11</a:t>
            </a:fld>
            <a:endParaRPr lang="en-US" dirty="0"/>
          </a:p>
        </p:txBody>
      </p:sp>
      <p:sp>
        <p:nvSpPr>
          <p:cNvPr id="4" name="Date Placeholder 3"/>
          <p:cNvSpPr>
            <a:spLocks noGrp="1"/>
          </p:cNvSpPr>
          <p:nvPr>
            <p:ph type="dt" sz="half" idx="10"/>
          </p:nvPr>
        </p:nvSpPr>
        <p:spPr/>
        <p:txBody>
          <a:bodyPr/>
          <a:lstStyle/>
          <a:p>
            <a:fld id="{44488984-1A7B-4505-962D-73A8E82F0036}" type="datetime1">
              <a:rPr lang="en-US" smtClean="0"/>
              <a:t>9/3/2022</a:t>
            </a:fld>
            <a:endParaRPr lang="en-US" dirty="0"/>
          </a:p>
        </p:txBody>
      </p:sp>
    </p:spTree>
    <p:extLst>
      <p:ext uri="{BB962C8B-B14F-4D97-AF65-F5344CB8AC3E}">
        <p14:creationId xmlns:p14="http://schemas.microsoft.com/office/powerpoint/2010/main" val="101100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en-US" smtClean="0"/>
              <a:t>Varieties of constraints</a:t>
            </a:r>
          </a:p>
        </p:txBody>
      </p:sp>
      <p:sp>
        <p:nvSpPr>
          <p:cNvPr id="12292" name="Rectangle 3"/>
          <p:cNvSpPr>
            <a:spLocks noGrp="1" noChangeArrowheads="1"/>
          </p:cNvSpPr>
          <p:nvPr>
            <p:ph type="body" idx="1"/>
          </p:nvPr>
        </p:nvSpPr>
        <p:spPr>
          <a:xfrm>
            <a:off x="746298" y="1751527"/>
            <a:ext cx="8596668" cy="4289833"/>
          </a:xfrm>
        </p:spPr>
        <p:txBody>
          <a:bodyPr>
            <a:normAutofit/>
          </a:bodyPr>
          <a:lstStyle/>
          <a:p>
            <a:pPr eaLnBrk="1" hangingPunct="1"/>
            <a:r>
              <a:rPr lang="en-US" altLang="en-US" sz="2800" dirty="0">
                <a:solidFill>
                  <a:schemeClr val="accent2"/>
                </a:solidFill>
              </a:rPr>
              <a:t>Unary</a:t>
            </a:r>
            <a:r>
              <a:rPr lang="en-US" altLang="en-US" sz="2800" dirty="0"/>
              <a:t> constraints involve a single variable, </a:t>
            </a:r>
          </a:p>
          <a:p>
            <a:pPr lvl="1" eaLnBrk="1" hangingPunct="1"/>
            <a:r>
              <a:rPr lang="en-US" altLang="en-US" sz="2400" dirty="0"/>
              <a:t>e.g., SA </a:t>
            </a:r>
            <a:r>
              <a:rPr lang="en-US" altLang="en-US" sz="2400" dirty="0">
                <a:cs typeface="Arial" panose="020B0604020202020204" pitchFamily="34" charset="0"/>
              </a:rPr>
              <a:t>≠</a:t>
            </a:r>
            <a:r>
              <a:rPr lang="en-US" altLang="en-US" sz="2400" dirty="0"/>
              <a:t> green</a:t>
            </a:r>
          </a:p>
          <a:p>
            <a:pPr eaLnBrk="1" hangingPunct="1"/>
            <a:endParaRPr lang="en-US" altLang="en-US" sz="2800" dirty="0">
              <a:solidFill>
                <a:schemeClr val="accent2"/>
              </a:solidFill>
            </a:endParaRPr>
          </a:p>
          <a:p>
            <a:pPr eaLnBrk="1" hangingPunct="1"/>
            <a:r>
              <a:rPr lang="en-US" altLang="en-US" sz="2800" dirty="0">
                <a:solidFill>
                  <a:schemeClr val="accent2"/>
                </a:solidFill>
              </a:rPr>
              <a:t>Binary</a:t>
            </a:r>
            <a:r>
              <a:rPr lang="en-US" altLang="en-US" sz="2800" dirty="0"/>
              <a:t> constraints involve pairs of variables,</a:t>
            </a:r>
          </a:p>
          <a:p>
            <a:pPr lvl="1" eaLnBrk="1" hangingPunct="1"/>
            <a:r>
              <a:rPr lang="en-US" altLang="en-US" sz="2400" dirty="0"/>
              <a:t>e.g., SA </a:t>
            </a:r>
            <a:r>
              <a:rPr lang="en-US" altLang="en-US" sz="2400" dirty="0">
                <a:cs typeface="Arial" panose="020B0604020202020204" pitchFamily="34" charset="0"/>
              </a:rPr>
              <a:t>≠</a:t>
            </a:r>
            <a:r>
              <a:rPr lang="en-US" altLang="en-US" sz="2400" dirty="0"/>
              <a:t> WA</a:t>
            </a:r>
          </a:p>
          <a:p>
            <a:pPr lvl="1" eaLnBrk="1" hangingPunct="1"/>
            <a:endParaRPr lang="en-US" altLang="en-US" sz="2400" dirty="0"/>
          </a:p>
          <a:p>
            <a:pPr eaLnBrk="1" hangingPunct="1"/>
            <a:r>
              <a:rPr lang="en-US" altLang="en-US" sz="2800" dirty="0">
                <a:solidFill>
                  <a:schemeClr val="accent2"/>
                </a:solidFill>
              </a:rPr>
              <a:t>Higher-order</a:t>
            </a:r>
            <a:r>
              <a:rPr lang="en-US" altLang="en-US" sz="2800" dirty="0"/>
              <a:t> constraints involve 3 or more variables,</a:t>
            </a:r>
          </a:p>
          <a:p>
            <a:pPr lvl="1" eaLnBrk="1" hangingPunct="1"/>
            <a:r>
              <a:rPr lang="en-US" altLang="en-US" sz="2400" dirty="0"/>
              <a:t>e.g., </a:t>
            </a:r>
            <a:r>
              <a:rPr lang="en-US" altLang="en-US" sz="2400" dirty="0" err="1"/>
              <a:t>cryptarithmetic</a:t>
            </a:r>
            <a:r>
              <a:rPr lang="en-US" altLang="en-US" sz="2400" dirty="0"/>
              <a:t> column constraints</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12</a:t>
            </a:fld>
            <a:endParaRPr lang="en-US" dirty="0"/>
          </a:p>
        </p:txBody>
      </p:sp>
      <p:sp>
        <p:nvSpPr>
          <p:cNvPr id="4" name="Date Placeholder 3"/>
          <p:cNvSpPr>
            <a:spLocks noGrp="1"/>
          </p:cNvSpPr>
          <p:nvPr>
            <p:ph type="dt" sz="half" idx="10"/>
          </p:nvPr>
        </p:nvSpPr>
        <p:spPr/>
        <p:txBody>
          <a:bodyPr/>
          <a:lstStyle/>
          <a:p>
            <a:fld id="{5D079964-AB0D-46C2-AD5B-8B12583E297C}" type="datetime1">
              <a:rPr lang="en-US" smtClean="0"/>
              <a:t>9/3/2022</a:t>
            </a:fld>
            <a:endParaRPr lang="en-US" dirty="0"/>
          </a:p>
        </p:txBody>
      </p:sp>
    </p:spTree>
    <p:extLst>
      <p:ext uri="{BB962C8B-B14F-4D97-AF65-F5344CB8AC3E}">
        <p14:creationId xmlns:p14="http://schemas.microsoft.com/office/powerpoint/2010/main" val="772887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smtClean="0"/>
              <a:t>Example: Cryptarithmetic</a:t>
            </a:r>
          </a:p>
        </p:txBody>
      </p:sp>
      <p:pic>
        <p:nvPicPr>
          <p:cNvPr id="13316" name="Picture 5" descr="cryptarithme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1"/>
            <a:ext cx="609600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3"/>
          <p:cNvSpPr>
            <a:spLocks noGrp="1" noChangeArrowheads="1"/>
          </p:cNvSpPr>
          <p:nvPr>
            <p:ph type="body" idx="1"/>
          </p:nvPr>
        </p:nvSpPr>
        <p:spPr>
          <a:xfrm>
            <a:off x="1210615" y="2899698"/>
            <a:ext cx="8570913" cy="3324225"/>
          </a:xfrm>
        </p:spPr>
        <p:txBody>
          <a:bodyPr/>
          <a:lstStyle/>
          <a:p>
            <a:pPr eaLnBrk="1" hangingPunct="1">
              <a:lnSpc>
                <a:spcPct val="90000"/>
              </a:lnSpc>
            </a:pPr>
            <a:r>
              <a:rPr lang="en-US" altLang="en-US" sz="2400" dirty="0">
                <a:solidFill>
                  <a:schemeClr val="accent2"/>
                </a:solidFill>
              </a:rPr>
              <a:t>Variables</a:t>
            </a:r>
            <a:r>
              <a:rPr lang="en-US" altLang="en-US" sz="2400" dirty="0"/>
              <a:t>:</a:t>
            </a:r>
            <a:r>
              <a:rPr lang="en-US" altLang="en-US" sz="2400" i="1" dirty="0"/>
              <a:t> F T U W </a:t>
            </a:r>
            <a:br>
              <a:rPr lang="en-US" altLang="en-US" sz="2400" i="1" dirty="0"/>
            </a:br>
            <a:r>
              <a:rPr lang="en-US" altLang="en-US" sz="2400" i="1" dirty="0"/>
              <a:t>R O X</a:t>
            </a:r>
            <a:r>
              <a:rPr lang="en-US" altLang="en-US" sz="2400" i="1" baseline="-25000" dirty="0"/>
              <a:t>1</a:t>
            </a:r>
            <a:r>
              <a:rPr lang="en-US" altLang="en-US" sz="2400" i="1" dirty="0"/>
              <a:t> X</a:t>
            </a:r>
            <a:r>
              <a:rPr lang="en-US" altLang="en-US" sz="2400" i="1" baseline="-25000" dirty="0"/>
              <a:t>2 </a:t>
            </a:r>
            <a:r>
              <a:rPr lang="en-US" altLang="en-US" sz="2400" i="1" dirty="0"/>
              <a:t>X</a:t>
            </a:r>
            <a:r>
              <a:rPr lang="en-US" altLang="en-US" sz="2400" i="1" baseline="-25000" dirty="0"/>
              <a:t>3</a:t>
            </a:r>
            <a:endParaRPr lang="en-US" altLang="en-US" sz="2400" i="1" dirty="0"/>
          </a:p>
          <a:p>
            <a:pPr eaLnBrk="1" hangingPunct="1">
              <a:lnSpc>
                <a:spcPct val="90000"/>
              </a:lnSpc>
            </a:pPr>
            <a:r>
              <a:rPr lang="en-US" altLang="en-US" sz="2400" dirty="0">
                <a:solidFill>
                  <a:schemeClr val="accent2"/>
                </a:solidFill>
              </a:rPr>
              <a:t>Domains</a:t>
            </a:r>
            <a:r>
              <a:rPr lang="en-US" altLang="en-US" sz="2400" dirty="0"/>
              <a:t>: {</a:t>
            </a:r>
            <a:r>
              <a:rPr lang="en-US" altLang="en-US" sz="2400" i="1" dirty="0"/>
              <a:t>0,1,2,3,4,5,6,7,8,9</a:t>
            </a:r>
            <a:r>
              <a:rPr lang="en-US" altLang="en-US" sz="2400" dirty="0"/>
              <a:t>}</a:t>
            </a:r>
          </a:p>
          <a:p>
            <a:pPr eaLnBrk="1" hangingPunct="1">
              <a:lnSpc>
                <a:spcPct val="90000"/>
              </a:lnSpc>
            </a:pPr>
            <a:r>
              <a:rPr lang="en-US" altLang="en-US" sz="2400" dirty="0">
                <a:solidFill>
                  <a:schemeClr val="accent2"/>
                </a:solidFill>
              </a:rPr>
              <a:t>Constraints</a:t>
            </a:r>
            <a:r>
              <a:rPr lang="en-US" altLang="en-US" sz="2400" dirty="0"/>
              <a:t>: </a:t>
            </a:r>
            <a:r>
              <a:rPr lang="en-US" altLang="en-US" sz="2400" i="1" dirty="0" err="1"/>
              <a:t>Alldiff</a:t>
            </a:r>
            <a:r>
              <a:rPr lang="en-US" altLang="en-US" sz="2400" i="1" dirty="0"/>
              <a:t> (F,T,U,W,R,O)</a:t>
            </a:r>
            <a:endParaRPr lang="en-US" altLang="en-US" sz="2400" dirty="0"/>
          </a:p>
          <a:p>
            <a:pPr lvl="1" eaLnBrk="1" hangingPunct="1">
              <a:lnSpc>
                <a:spcPct val="90000"/>
              </a:lnSpc>
            </a:pPr>
            <a:r>
              <a:rPr lang="en-US" altLang="en-US" sz="2000" i="1" dirty="0"/>
              <a:t>O + O = R + 10 </a:t>
            </a:r>
            <a:r>
              <a:rPr lang="en-US" altLang="en-US" sz="2000" i="1" dirty="0">
                <a:latin typeface="Arial" panose="020B0604020202020204" pitchFamily="34" charset="0"/>
                <a:cs typeface="Arial" panose="020B0604020202020204" pitchFamily="34" charset="0"/>
              </a:rPr>
              <a:t>·</a:t>
            </a:r>
            <a:r>
              <a:rPr lang="en-US" altLang="en-US" sz="2000" i="1" dirty="0">
                <a:cs typeface="Arial" panose="020B0604020202020204" pitchFamily="34" charset="0"/>
              </a:rPr>
              <a:t> </a:t>
            </a:r>
            <a:r>
              <a:rPr lang="en-US" altLang="en-US" sz="2000" i="1" dirty="0"/>
              <a:t>X</a:t>
            </a:r>
            <a:r>
              <a:rPr lang="en-US" altLang="en-US" sz="2000" i="1" baseline="-25000" dirty="0"/>
              <a:t>1</a:t>
            </a:r>
            <a:endParaRPr lang="en-US" altLang="en-US" sz="2000" i="1" dirty="0"/>
          </a:p>
          <a:p>
            <a:pPr lvl="1" eaLnBrk="1" hangingPunct="1">
              <a:lnSpc>
                <a:spcPct val="90000"/>
              </a:lnSpc>
            </a:pPr>
            <a:r>
              <a:rPr lang="en-US" altLang="en-US" sz="2000" i="1" dirty="0"/>
              <a:t>X</a:t>
            </a:r>
            <a:r>
              <a:rPr lang="en-US" altLang="en-US" sz="2000" i="1" baseline="-25000" dirty="0"/>
              <a:t>1</a:t>
            </a:r>
            <a:r>
              <a:rPr lang="en-US" altLang="en-US" sz="2000" i="1" dirty="0"/>
              <a:t> + W + W = U + 10 </a:t>
            </a:r>
            <a:r>
              <a:rPr lang="en-US" altLang="en-US" sz="2000" i="1" dirty="0">
                <a:latin typeface="Arial" panose="020B0604020202020204" pitchFamily="34" charset="0"/>
                <a:cs typeface="Arial" panose="020B0604020202020204" pitchFamily="34" charset="0"/>
              </a:rPr>
              <a:t>·</a:t>
            </a:r>
            <a:r>
              <a:rPr lang="en-US" altLang="en-US" sz="2000" i="1" dirty="0"/>
              <a:t> X</a:t>
            </a:r>
            <a:r>
              <a:rPr lang="en-US" altLang="en-US" sz="2000" i="1" baseline="-25000" dirty="0"/>
              <a:t>2</a:t>
            </a:r>
            <a:endParaRPr lang="en-US" altLang="en-US" sz="2000" i="1" dirty="0"/>
          </a:p>
          <a:p>
            <a:pPr lvl="1" eaLnBrk="1" hangingPunct="1">
              <a:lnSpc>
                <a:spcPct val="90000"/>
              </a:lnSpc>
            </a:pPr>
            <a:r>
              <a:rPr lang="en-US" altLang="en-US" sz="2000" i="1" dirty="0"/>
              <a:t>X</a:t>
            </a:r>
            <a:r>
              <a:rPr lang="en-US" altLang="en-US" sz="2000" i="1" baseline="-25000" dirty="0"/>
              <a:t>2</a:t>
            </a:r>
            <a:r>
              <a:rPr lang="en-US" altLang="en-US" sz="2000" i="1" dirty="0"/>
              <a:t> + T + T </a:t>
            </a:r>
            <a:r>
              <a:rPr lang="en-US" altLang="en-US" sz="2000" dirty="0"/>
              <a:t>= </a:t>
            </a:r>
            <a:r>
              <a:rPr lang="en-US" altLang="en-US" sz="2000" i="1" dirty="0"/>
              <a:t>O + 10 </a:t>
            </a:r>
            <a:r>
              <a:rPr lang="en-US" altLang="en-US" sz="2000" i="1" dirty="0">
                <a:latin typeface="Arial" panose="020B0604020202020204" pitchFamily="34" charset="0"/>
                <a:cs typeface="Arial" panose="020B0604020202020204" pitchFamily="34" charset="0"/>
              </a:rPr>
              <a:t>·</a:t>
            </a:r>
            <a:r>
              <a:rPr lang="en-US" altLang="en-US" sz="2000" i="1" dirty="0"/>
              <a:t> X</a:t>
            </a:r>
            <a:r>
              <a:rPr lang="en-US" altLang="en-US" sz="2000" i="1" baseline="-25000" dirty="0"/>
              <a:t>3</a:t>
            </a:r>
          </a:p>
          <a:p>
            <a:pPr lvl="1" eaLnBrk="1" hangingPunct="1">
              <a:lnSpc>
                <a:spcPct val="90000"/>
              </a:lnSpc>
            </a:pPr>
            <a:r>
              <a:rPr lang="en-US" altLang="en-US" sz="2000" i="1" dirty="0"/>
              <a:t>X</a:t>
            </a:r>
            <a:r>
              <a:rPr lang="en-US" altLang="en-US" sz="2000" i="1" baseline="-25000" dirty="0"/>
              <a:t>3</a:t>
            </a:r>
            <a:r>
              <a:rPr lang="en-US" altLang="en-US" sz="2000" dirty="0"/>
              <a:t> = </a:t>
            </a:r>
            <a:r>
              <a:rPr lang="en-US" altLang="en-US" sz="2000" i="1" dirty="0"/>
              <a:t>F</a:t>
            </a:r>
            <a:r>
              <a:rPr lang="en-US" altLang="en-US" sz="2000" dirty="0"/>
              <a:t>, </a:t>
            </a:r>
            <a:r>
              <a:rPr lang="en-US" altLang="en-US" sz="2000" i="1" dirty="0"/>
              <a:t>T </a:t>
            </a:r>
            <a:r>
              <a:rPr lang="en-US" altLang="en-US" sz="2000" dirty="0">
                <a:cs typeface="Arial" panose="020B0604020202020204" pitchFamily="34" charset="0"/>
              </a:rPr>
              <a:t>≠</a:t>
            </a:r>
            <a:r>
              <a:rPr lang="en-US" altLang="en-US" sz="2000" dirty="0"/>
              <a:t> 0, </a:t>
            </a:r>
            <a:r>
              <a:rPr lang="en-US" altLang="en-US" sz="2000" i="1" dirty="0"/>
              <a:t>F</a:t>
            </a:r>
            <a:r>
              <a:rPr lang="en-US" altLang="en-US" sz="2000" dirty="0"/>
              <a:t> </a:t>
            </a:r>
            <a:r>
              <a:rPr lang="en-US" altLang="en-US" sz="2000" dirty="0">
                <a:cs typeface="Arial" panose="020B0604020202020204" pitchFamily="34" charset="0"/>
              </a:rPr>
              <a:t>≠</a:t>
            </a:r>
            <a:r>
              <a:rPr lang="en-US" altLang="en-US" sz="2000" dirty="0"/>
              <a:t> 0</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13</a:t>
            </a:fld>
            <a:endParaRPr lang="en-US" dirty="0"/>
          </a:p>
        </p:txBody>
      </p:sp>
      <p:sp>
        <p:nvSpPr>
          <p:cNvPr id="4" name="Date Placeholder 3"/>
          <p:cNvSpPr>
            <a:spLocks noGrp="1"/>
          </p:cNvSpPr>
          <p:nvPr>
            <p:ph type="dt" sz="half" idx="10"/>
          </p:nvPr>
        </p:nvSpPr>
        <p:spPr/>
        <p:txBody>
          <a:bodyPr/>
          <a:lstStyle/>
          <a:p>
            <a:fld id="{A4340674-F5DE-4D66-8991-4E5E2421FE7F}" type="datetime1">
              <a:rPr lang="en-US" smtClean="0"/>
              <a:t>9/3/2022</a:t>
            </a:fld>
            <a:endParaRPr lang="en-US" dirty="0"/>
          </a:p>
        </p:txBody>
      </p:sp>
    </p:spTree>
    <p:extLst>
      <p:ext uri="{BB962C8B-B14F-4D97-AF65-F5344CB8AC3E}">
        <p14:creationId xmlns:p14="http://schemas.microsoft.com/office/powerpoint/2010/main" val="3741335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en-US" smtClean="0"/>
              <a:t>Real-world CSPs</a:t>
            </a:r>
          </a:p>
        </p:txBody>
      </p:sp>
      <p:sp>
        <p:nvSpPr>
          <p:cNvPr id="14340" name="Rectangle 3"/>
          <p:cNvSpPr>
            <a:spLocks noGrp="1" noChangeArrowheads="1"/>
          </p:cNvSpPr>
          <p:nvPr>
            <p:ph type="body" idx="1"/>
          </p:nvPr>
        </p:nvSpPr>
        <p:spPr>
          <a:xfrm>
            <a:off x="1828800" y="1596980"/>
            <a:ext cx="8650288" cy="3953814"/>
          </a:xfrm>
        </p:spPr>
        <p:txBody>
          <a:bodyPr>
            <a:normAutofit lnSpcReduction="10000"/>
          </a:bodyPr>
          <a:lstStyle/>
          <a:p>
            <a:pPr eaLnBrk="1" hangingPunct="1">
              <a:lnSpc>
                <a:spcPct val="80000"/>
              </a:lnSpc>
            </a:pPr>
            <a:r>
              <a:rPr lang="en-US" altLang="en-US" sz="2800" dirty="0"/>
              <a:t>Assignment problems</a:t>
            </a:r>
          </a:p>
          <a:p>
            <a:pPr lvl="1" eaLnBrk="1" hangingPunct="1">
              <a:lnSpc>
                <a:spcPct val="80000"/>
              </a:lnSpc>
            </a:pPr>
            <a:r>
              <a:rPr lang="en-US" altLang="en-US" sz="2400" dirty="0"/>
              <a:t>e.g., who teaches what class</a:t>
            </a:r>
          </a:p>
          <a:p>
            <a:pPr eaLnBrk="1" hangingPunct="1">
              <a:lnSpc>
                <a:spcPct val="80000"/>
              </a:lnSpc>
            </a:pPr>
            <a:r>
              <a:rPr lang="en-US" altLang="en-US" sz="2800" dirty="0"/>
              <a:t>Timetabling problems</a:t>
            </a:r>
          </a:p>
          <a:p>
            <a:pPr lvl="1" eaLnBrk="1" hangingPunct="1">
              <a:lnSpc>
                <a:spcPct val="80000"/>
              </a:lnSpc>
            </a:pPr>
            <a:r>
              <a:rPr lang="en-US" altLang="en-US" sz="2400" dirty="0"/>
              <a:t>e.g., which class is offered when and where?</a:t>
            </a:r>
          </a:p>
          <a:p>
            <a:pPr eaLnBrk="1" hangingPunct="1">
              <a:lnSpc>
                <a:spcPct val="80000"/>
              </a:lnSpc>
            </a:pPr>
            <a:r>
              <a:rPr lang="en-US" altLang="en-US" sz="2800" dirty="0"/>
              <a:t>Transportation scheduling</a:t>
            </a:r>
          </a:p>
          <a:p>
            <a:pPr eaLnBrk="1" hangingPunct="1">
              <a:lnSpc>
                <a:spcPct val="80000"/>
              </a:lnSpc>
            </a:pPr>
            <a:r>
              <a:rPr lang="en-US" altLang="en-US" sz="2800" dirty="0"/>
              <a:t>Factory scheduling</a:t>
            </a:r>
          </a:p>
          <a:p>
            <a:pPr eaLnBrk="1" hangingPunct="1">
              <a:lnSpc>
                <a:spcPct val="80000"/>
              </a:lnSpc>
            </a:pPr>
            <a:endParaRPr lang="en-US" altLang="en-US" sz="2800" dirty="0"/>
          </a:p>
          <a:p>
            <a:pPr marL="0" indent="0" eaLnBrk="1" hangingPunct="1">
              <a:lnSpc>
                <a:spcPct val="80000"/>
              </a:lnSpc>
              <a:buNone/>
            </a:pPr>
            <a:r>
              <a:rPr lang="en-US" altLang="en-US" sz="2800" dirty="0"/>
              <a:t>Notice that many real-world problems involve real-valued variables</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14</a:t>
            </a:fld>
            <a:endParaRPr lang="en-US" dirty="0"/>
          </a:p>
        </p:txBody>
      </p:sp>
      <p:sp>
        <p:nvSpPr>
          <p:cNvPr id="4" name="Date Placeholder 3"/>
          <p:cNvSpPr>
            <a:spLocks noGrp="1"/>
          </p:cNvSpPr>
          <p:nvPr>
            <p:ph type="dt" sz="half" idx="10"/>
          </p:nvPr>
        </p:nvSpPr>
        <p:spPr/>
        <p:txBody>
          <a:bodyPr/>
          <a:lstStyle/>
          <a:p>
            <a:fld id="{7A687009-DE3F-48BA-B4C4-077D52EF4A3E}" type="datetime1">
              <a:rPr lang="en-US" smtClean="0"/>
              <a:t>9/3/2022</a:t>
            </a:fld>
            <a:endParaRPr lang="en-US" dirty="0"/>
          </a:p>
        </p:txBody>
      </p:sp>
    </p:spTree>
    <p:extLst>
      <p:ext uri="{BB962C8B-B14F-4D97-AF65-F5344CB8AC3E}">
        <p14:creationId xmlns:p14="http://schemas.microsoft.com/office/powerpoint/2010/main" val="1598297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855610" y="197513"/>
            <a:ext cx="8596668" cy="1320800"/>
          </a:xfrm>
        </p:spPr>
        <p:txBody>
          <a:bodyPr>
            <a:normAutofit/>
          </a:bodyPr>
          <a:lstStyle/>
          <a:p>
            <a:pPr eaLnBrk="1" hangingPunct="1"/>
            <a:r>
              <a:rPr lang="en-US" altLang="en-US" sz="3600" dirty="0"/>
              <a:t>Standard search formulation (incremental)</a:t>
            </a:r>
          </a:p>
        </p:txBody>
      </p:sp>
      <p:sp>
        <p:nvSpPr>
          <p:cNvPr id="15364" name="Rectangle 3"/>
          <p:cNvSpPr>
            <a:spLocks noGrp="1" noChangeArrowheads="1"/>
          </p:cNvSpPr>
          <p:nvPr>
            <p:ph type="body" idx="1"/>
          </p:nvPr>
        </p:nvSpPr>
        <p:spPr>
          <a:xfrm>
            <a:off x="1828800" y="1524000"/>
            <a:ext cx="8650288" cy="4876800"/>
          </a:xfrm>
        </p:spPr>
        <p:txBody>
          <a:bodyPr>
            <a:noAutofit/>
          </a:bodyPr>
          <a:lstStyle/>
          <a:p>
            <a:pPr marL="381000" indent="-381000">
              <a:lnSpc>
                <a:spcPct val="80000"/>
              </a:lnSpc>
              <a:buNone/>
            </a:pPr>
            <a:r>
              <a:rPr lang="en-US" altLang="en-US" sz="2400" dirty="0"/>
              <a:t>Let's start with the straightforward approach, then fix it
</a:t>
            </a:r>
            <a:r>
              <a:rPr lang="en-US" altLang="en-US" sz="2400" dirty="0" smtClean="0"/>
              <a:t>States </a:t>
            </a:r>
            <a:r>
              <a:rPr lang="en-US" altLang="en-US" sz="2400" dirty="0"/>
              <a:t>are defined by the values assigned so far
</a:t>
            </a:r>
            <a:r>
              <a:rPr lang="en-US" altLang="en-US" sz="2400" dirty="0" smtClean="0">
                <a:solidFill>
                  <a:schemeClr val="accent2"/>
                </a:solidFill>
              </a:rPr>
              <a:t>Initial </a:t>
            </a:r>
            <a:r>
              <a:rPr lang="en-US" altLang="en-US" sz="2400" dirty="0">
                <a:solidFill>
                  <a:schemeClr val="accent2"/>
                </a:solidFill>
              </a:rPr>
              <a:t>state</a:t>
            </a:r>
            <a:r>
              <a:rPr lang="en-US" altLang="en-US" sz="2400" dirty="0"/>
              <a:t>: the empty assignment { }</a:t>
            </a:r>
          </a:p>
          <a:p>
            <a:pPr marL="381000" indent="-381000">
              <a:lnSpc>
                <a:spcPct val="80000"/>
              </a:lnSpc>
            </a:pPr>
            <a:r>
              <a:rPr lang="en-US" altLang="en-US" sz="2400" dirty="0">
                <a:solidFill>
                  <a:schemeClr val="accent2"/>
                </a:solidFill>
              </a:rPr>
              <a:t>Successor function</a:t>
            </a:r>
            <a:r>
              <a:rPr lang="en-US" altLang="en-US" sz="2400" dirty="0"/>
              <a:t>: assign a value to an unassigned variable that does not conflict with current assignment</a:t>
            </a:r>
          </a:p>
          <a:p>
            <a:pPr lvl="1">
              <a:lnSpc>
                <a:spcPct val="80000"/>
              </a:lnSpc>
              <a:buFont typeface="Wingdings" panose="05000000000000000000" pitchFamily="2" charset="2"/>
              <a:buChar char="à"/>
            </a:pPr>
            <a:r>
              <a:rPr lang="en-US" altLang="en-US" sz="2000" dirty="0" smtClean="0"/>
              <a:t>fail </a:t>
            </a:r>
            <a:r>
              <a:rPr lang="en-US" altLang="en-US" sz="2000" dirty="0"/>
              <a:t>if no legal </a:t>
            </a:r>
            <a:r>
              <a:rPr lang="en-US" altLang="en-US" sz="2000" dirty="0" smtClean="0"/>
              <a:t>assignments</a:t>
            </a:r>
            <a:endParaRPr lang="en-US" altLang="en-US" sz="2000" dirty="0"/>
          </a:p>
          <a:p>
            <a:pPr marL="57150" indent="0">
              <a:lnSpc>
                <a:spcPct val="80000"/>
              </a:lnSpc>
              <a:buNone/>
            </a:pPr>
            <a:r>
              <a:rPr lang="en-US" altLang="en-US" sz="2400" dirty="0" smtClean="0">
                <a:solidFill>
                  <a:schemeClr val="accent2"/>
                </a:solidFill>
              </a:rPr>
              <a:t>Goal </a:t>
            </a:r>
            <a:r>
              <a:rPr lang="en-US" altLang="en-US" sz="2400" dirty="0">
                <a:solidFill>
                  <a:schemeClr val="accent2"/>
                </a:solidFill>
              </a:rPr>
              <a:t>test</a:t>
            </a:r>
            <a:r>
              <a:rPr lang="en-US" altLang="en-US" sz="2400" dirty="0"/>
              <a:t>: the current assignment is complete</a:t>
            </a:r>
          </a:p>
          <a:p>
            <a:pPr marL="381000" indent="-381000">
              <a:lnSpc>
                <a:spcPct val="80000"/>
              </a:lnSpc>
              <a:buFontTx/>
              <a:buAutoNum type="arabicPeriod"/>
            </a:pPr>
            <a:r>
              <a:rPr lang="en-US" altLang="en-US" sz="2400" dirty="0" smtClean="0"/>
              <a:t>This </a:t>
            </a:r>
            <a:r>
              <a:rPr lang="en-US" altLang="en-US" sz="2400" dirty="0"/>
              <a:t>is the same for all CSPs</a:t>
            </a:r>
          </a:p>
          <a:p>
            <a:pPr marL="381000" indent="-381000">
              <a:lnSpc>
                <a:spcPct val="80000"/>
              </a:lnSpc>
              <a:buFontTx/>
              <a:buAutoNum type="arabicPeriod"/>
            </a:pPr>
            <a:r>
              <a:rPr lang="en-US" altLang="en-US" sz="2400" dirty="0"/>
              <a:t>Every solution appears at depth </a:t>
            </a:r>
            <a:r>
              <a:rPr lang="en-US" altLang="en-US" sz="2400" i="1" dirty="0"/>
              <a:t>n</a:t>
            </a:r>
            <a:r>
              <a:rPr lang="en-US" altLang="en-US" sz="2400" dirty="0"/>
              <a:t> with </a:t>
            </a:r>
            <a:r>
              <a:rPr lang="en-US" altLang="en-US" sz="2400" i="1" dirty="0"/>
              <a:t>n</a:t>
            </a:r>
            <a:r>
              <a:rPr lang="en-US" altLang="en-US" sz="2400" dirty="0"/>
              <a:t> variables</a:t>
            </a:r>
            <a:br>
              <a:rPr lang="en-US" altLang="en-US" sz="2400" dirty="0"/>
            </a:br>
            <a:r>
              <a:rPr lang="en-US" altLang="en-US" sz="2400" dirty="0">
                <a:sym typeface="Wingdings" panose="05000000000000000000" pitchFamily="2" charset="2"/>
              </a:rPr>
              <a:t></a:t>
            </a:r>
            <a:r>
              <a:rPr lang="en-US" altLang="en-US" sz="2400" dirty="0"/>
              <a:t> use depth-first search</a:t>
            </a:r>
          </a:p>
          <a:p>
            <a:pPr marL="381000" indent="-381000">
              <a:lnSpc>
                <a:spcPct val="80000"/>
              </a:lnSpc>
              <a:buFontTx/>
              <a:buAutoNum type="arabicPeriod"/>
            </a:pPr>
            <a:r>
              <a:rPr lang="en-US" altLang="en-US" sz="2400" dirty="0"/>
              <a:t>Path is irrelevant, so can also use complete-state formulation</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15</a:t>
            </a:fld>
            <a:endParaRPr lang="en-US" dirty="0"/>
          </a:p>
        </p:txBody>
      </p:sp>
      <p:sp>
        <p:nvSpPr>
          <p:cNvPr id="4" name="Date Placeholder 3"/>
          <p:cNvSpPr>
            <a:spLocks noGrp="1"/>
          </p:cNvSpPr>
          <p:nvPr>
            <p:ph type="dt" sz="half" idx="10"/>
          </p:nvPr>
        </p:nvSpPr>
        <p:spPr/>
        <p:txBody>
          <a:bodyPr/>
          <a:lstStyle/>
          <a:p>
            <a:fld id="{8B6A6EB6-318C-4287-A623-D62E6C97FFEB}" type="datetime1">
              <a:rPr lang="en-US" smtClean="0"/>
              <a:t>9/3/2022</a:t>
            </a:fld>
            <a:endParaRPr lang="en-US" dirty="0"/>
          </a:p>
        </p:txBody>
      </p:sp>
    </p:spTree>
    <p:extLst>
      <p:ext uri="{BB962C8B-B14F-4D97-AF65-F5344CB8AC3E}">
        <p14:creationId xmlns:p14="http://schemas.microsoft.com/office/powerpoint/2010/main" val="2178827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218246" y="622479"/>
            <a:ext cx="8596668" cy="1320800"/>
          </a:xfrm>
        </p:spPr>
        <p:txBody>
          <a:bodyPr/>
          <a:lstStyle/>
          <a:p>
            <a:pPr eaLnBrk="1" hangingPunct="1"/>
            <a:r>
              <a:rPr lang="en-US" altLang="en-US" dirty="0" smtClean="0"/>
              <a:t>Backtracking search</a:t>
            </a:r>
          </a:p>
        </p:txBody>
      </p:sp>
      <p:sp>
        <p:nvSpPr>
          <p:cNvPr id="16388" name="Rectangle 3"/>
          <p:cNvSpPr>
            <a:spLocks noGrp="1" noChangeArrowheads="1"/>
          </p:cNvSpPr>
          <p:nvPr>
            <p:ph type="body" idx="1"/>
          </p:nvPr>
        </p:nvSpPr>
        <p:spPr>
          <a:xfrm>
            <a:off x="746298" y="1687133"/>
            <a:ext cx="8596668" cy="4354228"/>
          </a:xfrm>
        </p:spPr>
        <p:txBody>
          <a:bodyPr>
            <a:normAutofit/>
          </a:bodyPr>
          <a:lstStyle/>
          <a:p>
            <a:pPr eaLnBrk="1" hangingPunct="1">
              <a:lnSpc>
                <a:spcPct val="80000"/>
              </a:lnSpc>
            </a:pPr>
            <a:r>
              <a:rPr lang="en-US" altLang="en-US" sz="2800" dirty="0"/>
              <a:t>Variable assignments are </a:t>
            </a:r>
            <a:r>
              <a:rPr lang="en-US" altLang="en-US" sz="2800" dirty="0">
                <a:solidFill>
                  <a:schemeClr val="accent2"/>
                </a:solidFill>
              </a:rPr>
              <a:t>commutative</a:t>
            </a:r>
            <a:r>
              <a:rPr lang="en-US" altLang="en-US" sz="2800" dirty="0"/>
              <a:t>}, i.e.,</a:t>
            </a:r>
          </a:p>
          <a:p>
            <a:pPr eaLnBrk="1" hangingPunct="1">
              <a:lnSpc>
                <a:spcPct val="80000"/>
              </a:lnSpc>
              <a:buFont typeface="Wingdings" panose="05000000000000000000" pitchFamily="2" charset="2"/>
              <a:buNone/>
            </a:pPr>
            <a:r>
              <a:rPr lang="en-US" altLang="en-US" sz="2800" dirty="0"/>
              <a:t>[ WA = red then NT = green ] same as [ NT = green then WA = red </a:t>
            </a:r>
            <a:r>
              <a:rPr lang="en-US" altLang="en-US" sz="2800" dirty="0" smtClean="0"/>
              <a:t>]</a:t>
            </a:r>
          </a:p>
          <a:p>
            <a:pPr eaLnBrk="1" hangingPunct="1">
              <a:lnSpc>
                <a:spcPct val="80000"/>
              </a:lnSpc>
            </a:pPr>
            <a:r>
              <a:rPr lang="en-US" altLang="en-US" sz="2800" dirty="0" smtClean="0"/>
              <a:t>Only need to consider assignments to a single variable at each node</a:t>
            </a:r>
            <a:endParaRPr lang="en-US" altLang="en-US" sz="2400" dirty="0" smtClean="0"/>
          </a:p>
          <a:p>
            <a:pPr eaLnBrk="1" hangingPunct="1">
              <a:lnSpc>
                <a:spcPct val="80000"/>
              </a:lnSpc>
            </a:pPr>
            <a:r>
              <a:rPr lang="en-US" altLang="en-US" sz="2800" dirty="0" smtClean="0"/>
              <a:t>Depth-first </a:t>
            </a:r>
            <a:r>
              <a:rPr lang="en-US" altLang="en-US" sz="2800" dirty="0"/>
              <a:t>search for CSPs with single-variable assignments is called </a:t>
            </a:r>
            <a:r>
              <a:rPr lang="en-US" altLang="en-US" sz="2800" dirty="0">
                <a:solidFill>
                  <a:srgbClr val="00B0F0"/>
                </a:solidFill>
              </a:rPr>
              <a:t>backtracking</a:t>
            </a:r>
            <a:r>
              <a:rPr lang="en-US" altLang="en-US" sz="2800" dirty="0"/>
              <a:t> search</a:t>
            </a:r>
          </a:p>
          <a:p>
            <a:pPr eaLnBrk="1" hangingPunct="1">
              <a:lnSpc>
                <a:spcPct val="80000"/>
              </a:lnSpc>
            </a:pPr>
            <a:r>
              <a:rPr lang="en-US" altLang="en-US" sz="2800" dirty="0" smtClean="0"/>
              <a:t>Backtracking </a:t>
            </a:r>
            <a:r>
              <a:rPr lang="en-US" altLang="en-US" sz="2800" dirty="0"/>
              <a:t>search is the basic uninformed algorithm for CSPs</a:t>
            </a:r>
          </a:p>
          <a:p>
            <a:pPr eaLnBrk="1" hangingPunct="1">
              <a:lnSpc>
                <a:spcPct val="80000"/>
              </a:lnSpc>
            </a:pPr>
            <a:r>
              <a:rPr lang="en-US" altLang="en-US" sz="2800" dirty="0" smtClean="0"/>
              <a:t>Can </a:t>
            </a:r>
            <a:r>
              <a:rPr lang="en-US" altLang="en-US" sz="2800" dirty="0"/>
              <a:t>solve </a:t>
            </a:r>
            <a:r>
              <a:rPr lang="en-US" altLang="en-US" sz="2800" i="1" smtClean="0"/>
              <a:t>n</a:t>
            </a:r>
            <a:r>
              <a:rPr lang="en-US" altLang="en-US" sz="2800" smtClean="0"/>
              <a:t>-queen problem </a:t>
            </a:r>
            <a:r>
              <a:rPr lang="en-US" altLang="en-US" sz="2800" dirty="0"/>
              <a:t>for </a:t>
            </a:r>
            <a:r>
              <a:rPr lang="en-US" altLang="en-US" sz="2800" i="1" dirty="0"/>
              <a:t>n</a:t>
            </a:r>
            <a:r>
              <a:rPr lang="en-US" altLang="en-US" sz="2800" dirty="0"/>
              <a:t> </a:t>
            </a:r>
            <a:r>
              <a:rPr lang="en-US" altLang="en-US" sz="2800" dirty="0">
                <a:cs typeface="Arial" panose="020B0604020202020204" pitchFamily="34" charset="0"/>
              </a:rPr>
              <a:t>≈ </a:t>
            </a:r>
            <a:r>
              <a:rPr lang="en-US" altLang="en-US" sz="2800" dirty="0"/>
              <a:t>25</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16</a:t>
            </a:fld>
            <a:endParaRPr lang="en-US" dirty="0"/>
          </a:p>
        </p:txBody>
      </p:sp>
      <p:sp>
        <p:nvSpPr>
          <p:cNvPr id="4" name="Date Placeholder 3"/>
          <p:cNvSpPr>
            <a:spLocks noGrp="1"/>
          </p:cNvSpPr>
          <p:nvPr>
            <p:ph type="dt" sz="half" idx="10"/>
          </p:nvPr>
        </p:nvSpPr>
        <p:spPr/>
        <p:txBody>
          <a:bodyPr/>
          <a:lstStyle/>
          <a:p>
            <a:fld id="{0C75F192-96EF-4FBC-8CF3-C029BB534A1A}" type="datetime1">
              <a:rPr lang="en-US" smtClean="0"/>
              <a:t>9/3/2022</a:t>
            </a:fld>
            <a:endParaRPr lang="en-US" dirty="0"/>
          </a:p>
        </p:txBody>
      </p:sp>
    </p:spTree>
    <p:extLst>
      <p:ext uri="{BB962C8B-B14F-4D97-AF65-F5344CB8AC3E}">
        <p14:creationId xmlns:p14="http://schemas.microsoft.com/office/powerpoint/2010/main" val="1184491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smtClean="0"/>
              <a:t>Backtracking search</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l="17188" t="21875" r="13281" b="29167"/>
          <a:stretch>
            <a:fillRect/>
          </a:stretch>
        </p:blipFill>
        <p:spPr bwMode="auto">
          <a:xfrm>
            <a:off x="2133600" y="1371601"/>
            <a:ext cx="78486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17</a:t>
            </a:fld>
            <a:endParaRPr lang="en-US" dirty="0"/>
          </a:p>
        </p:txBody>
      </p:sp>
      <p:sp>
        <p:nvSpPr>
          <p:cNvPr id="4" name="Date Placeholder 3"/>
          <p:cNvSpPr>
            <a:spLocks noGrp="1"/>
          </p:cNvSpPr>
          <p:nvPr>
            <p:ph type="dt" sz="half" idx="10"/>
          </p:nvPr>
        </p:nvSpPr>
        <p:spPr/>
        <p:txBody>
          <a:bodyPr/>
          <a:lstStyle/>
          <a:p>
            <a:fld id="{E3077F65-B4AB-4945-A890-8CC3478117C3}" type="datetime1">
              <a:rPr lang="en-US" smtClean="0"/>
              <a:t>9/3/2022</a:t>
            </a:fld>
            <a:endParaRPr lang="en-US" dirty="0"/>
          </a:p>
        </p:txBody>
      </p:sp>
    </p:spTree>
    <p:extLst>
      <p:ext uri="{BB962C8B-B14F-4D97-AF65-F5344CB8AC3E}">
        <p14:creationId xmlns:p14="http://schemas.microsoft.com/office/powerpoint/2010/main" val="3115192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smtClean="0"/>
              <a:t>Backtracking example</a:t>
            </a:r>
          </a:p>
        </p:txBody>
      </p:sp>
      <p:pic>
        <p:nvPicPr>
          <p:cNvPr id="18436" name="Picture 4" descr="backtrack-progress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4" y="1619250"/>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18</a:t>
            </a:fld>
            <a:endParaRPr lang="en-US" dirty="0"/>
          </a:p>
        </p:txBody>
      </p:sp>
      <p:sp>
        <p:nvSpPr>
          <p:cNvPr id="4" name="Date Placeholder 3"/>
          <p:cNvSpPr>
            <a:spLocks noGrp="1"/>
          </p:cNvSpPr>
          <p:nvPr>
            <p:ph type="dt" sz="half" idx="10"/>
          </p:nvPr>
        </p:nvSpPr>
        <p:spPr/>
        <p:txBody>
          <a:bodyPr/>
          <a:lstStyle/>
          <a:p>
            <a:fld id="{A023A686-565E-425D-8EF0-38BA3F215033}" type="datetime1">
              <a:rPr lang="en-US" smtClean="0"/>
              <a:t>9/3/2022</a:t>
            </a:fld>
            <a:endParaRPr lang="en-US" dirty="0"/>
          </a:p>
        </p:txBody>
      </p:sp>
    </p:spTree>
    <p:extLst>
      <p:ext uri="{BB962C8B-B14F-4D97-AF65-F5344CB8AC3E}">
        <p14:creationId xmlns:p14="http://schemas.microsoft.com/office/powerpoint/2010/main" val="123472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4" descr="backtrack-progress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4" y="1619250"/>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p:cNvSpPr>
            <a:spLocks noGrp="1" noChangeArrowheads="1"/>
          </p:cNvSpPr>
          <p:nvPr>
            <p:ph type="title"/>
          </p:nvPr>
        </p:nvSpPr>
        <p:spPr/>
        <p:txBody>
          <a:bodyPr/>
          <a:lstStyle/>
          <a:p>
            <a:pPr eaLnBrk="1" hangingPunct="1"/>
            <a:r>
              <a:rPr lang="en-US" altLang="en-US" smtClean="0"/>
              <a:t>Backtracking example</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19</a:t>
            </a:fld>
            <a:endParaRPr lang="en-US" dirty="0"/>
          </a:p>
        </p:txBody>
      </p:sp>
      <p:sp>
        <p:nvSpPr>
          <p:cNvPr id="4" name="Date Placeholder 3"/>
          <p:cNvSpPr>
            <a:spLocks noGrp="1"/>
          </p:cNvSpPr>
          <p:nvPr>
            <p:ph type="dt" sz="half" idx="10"/>
          </p:nvPr>
        </p:nvSpPr>
        <p:spPr/>
        <p:txBody>
          <a:bodyPr/>
          <a:lstStyle/>
          <a:p>
            <a:fld id="{210F9250-5A1A-4348-B646-04C08705B468}" type="datetime1">
              <a:rPr lang="en-US" smtClean="0"/>
              <a:t>9/3/2022</a:t>
            </a:fld>
            <a:endParaRPr lang="en-US" dirty="0"/>
          </a:p>
        </p:txBody>
      </p:sp>
    </p:spTree>
    <p:extLst>
      <p:ext uri="{BB962C8B-B14F-4D97-AF65-F5344CB8AC3E}">
        <p14:creationId xmlns:p14="http://schemas.microsoft.com/office/powerpoint/2010/main" val="3623122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p:txBody>
          <a:bodyPr/>
          <a:lstStyle/>
          <a:p>
            <a:r>
              <a:rPr lang="en-US" altLang="en-US" sz="2800" dirty="0"/>
              <a:t>Constraint Satisfaction Problems (CSP)</a:t>
            </a:r>
          </a:p>
          <a:p>
            <a:r>
              <a:rPr lang="en-US" altLang="en-US" sz="2800" dirty="0"/>
              <a:t>Backtracking search for CSPs</a:t>
            </a:r>
          </a:p>
          <a:p>
            <a:r>
              <a:rPr lang="en-US" altLang="en-US" sz="2800" dirty="0"/>
              <a:t>Local search for CSPs</a:t>
            </a:r>
          </a:p>
          <a:p>
            <a:endParaRPr lang="en-IN" dirty="0"/>
          </a:p>
        </p:txBody>
      </p:sp>
      <p:sp>
        <p:nvSpPr>
          <p:cNvPr id="7" name="Footer Placeholder 6"/>
          <p:cNvSpPr>
            <a:spLocks noGrp="1"/>
          </p:cNvSpPr>
          <p:nvPr>
            <p:ph type="ftr" sz="quarter" idx="11"/>
          </p:nvPr>
        </p:nvSpPr>
        <p:spPr/>
        <p:txBody>
          <a:bodyPr/>
          <a:lstStyle/>
          <a:p>
            <a:r>
              <a:rPr lang="en-US" smtClean="0"/>
              <a:t>MCA 505 : Artificial Intelligence</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pPr/>
              <a:t>2</a:t>
            </a:fld>
            <a:endParaRPr lang="en-US" dirty="0"/>
          </a:p>
        </p:txBody>
      </p:sp>
      <p:sp>
        <p:nvSpPr>
          <p:cNvPr id="9" name="Date Placeholder 8"/>
          <p:cNvSpPr>
            <a:spLocks noGrp="1"/>
          </p:cNvSpPr>
          <p:nvPr>
            <p:ph type="dt" sz="half" idx="10"/>
          </p:nvPr>
        </p:nvSpPr>
        <p:spPr/>
        <p:txBody>
          <a:bodyPr/>
          <a:lstStyle/>
          <a:p>
            <a:fld id="{463885F0-A82E-40FD-8D97-455007824654}" type="datetime1">
              <a:rPr lang="en-US" smtClean="0"/>
              <a:t>9/3/2022</a:t>
            </a:fld>
            <a:endParaRPr lang="en-US" dirty="0"/>
          </a:p>
        </p:txBody>
      </p:sp>
    </p:spTree>
    <p:extLst>
      <p:ext uri="{BB962C8B-B14F-4D97-AF65-F5344CB8AC3E}">
        <p14:creationId xmlns:p14="http://schemas.microsoft.com/office/powerpoint/2010/main" val="3180079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mtClean="0"/>
              <a:t>Backtracking example</a:t>
            </a:r>
          </a:p>
        </p:txBody>
      </p:sp>
      <p:pic>
        <p:nvPicPr>
          <p:cNvPr id="20484" name="Picture 5" descr="backtrack-progress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4" y="1619250"/>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20</a:t>
            </a:fld>
            <a:endParaRPr lang="en-US" dirty="0"/>
          </a:p>
        </p:txBody>
      </p:sp>
      <p:sp>
        <p:nvSpPr>
          <p:cNvPr id="4" name="Date Placeholder 3"/>
          <p:cNvSpPr>
            <a:spLocks noGrp="1"/>
          </p:cNvSpPr>
          <p:nvPr>
            <p:ph type="dt" sz="half" idx="10"/>
          </p:nvPr>
        </p:nvSpPr>
        <p:spPr/>
        <p:txBody>
          <a:bodyPr/>
          <a:lstStyle/>
          <a:p>
            <a:fld id="{4CE54DC8-1B7E-43ED-A6FB-45AAF110F840}" type="datetime1">
              <a:rPr lang="en-US" smtClean="0"/>
              <a:t>9/3/2022</a:t>
            </a:fld>
            <a:endParaRPr lang="en-US" dirty="0"/>
          </a:p>
        </p:txBody>
      </p:sp>
    </p:spTree>
    <p:extLst>
      <p:ext uri="{BB962C8B-B14F-4D97-AF65-F5344CB8AC3E}">
        <p14:creationId xmlns:p14="http://schemas.microsoft.com/office/powerpoint/2010/main" val="2046642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smtClean="0"/>
              <a:t>Backtracking example</a:t>
            </a:r>
          </a:p>
        </p:txBody>
      </p:sp>
      <p:pic>
        <p:nvPicPr>
          <p:cNvPr id="21508" name="Picture 4" descr="backtrack-progress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4" y="1619250"/>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21</a:t>
            </a:fld>
            <a:endParaRPr lang="en-US" dirty="0"/>
          </a:p>
        </p:txBody>
      </p:sp>
      <p:sp>
        <p:nvSpPr>
          <p:cNvPr id="4" name="Date Placeholder 3"/>
          <p:cNvSpPr>
            <a:spLocks noGrp="1"/>
          </p:cNvSpPr>
          <p:nvPr>
            <p:ph type="dt" sz="half" idx="10"/>
          </p:nvPr>
        </p:nvSpPr>
        <p:spPr/>
        <p:txBody>
          <a:bodyPr/>
          <a:lstStyle/>
          <a:p>
            <a:fld id="{5D7B63C7-B1C1-4538-8139-7075D1F8C6CD}" type="datetime1">
              <a:rPr lang="en-US" smtClean="0"/>
              <a:t>9/3/2022</a:t>
            </a:fld>
            <a:endParaRPr lang="en-US" dirty="0"/>
          </a:p>
        </p:txBody>
      </p:sp>
    </p:spTree>
    <p:extLst>
      <p:ext uri="{BB962C8B-B14F-4D97-AF65-F5344CB8AC3E}">
        <p14:creationId xmlns:p14="http://schemas.microsoft.com/office/powerpoint/2010/main" val="4005383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en-US"/>
              <a:t>Improving backtracking efficiency</a:t>
            </a:r>
          </a:p>
        </p:txBody>
      </p:sp>
      <p:sp>
        <p:nvSpPr>
          <p:cNvPr id="22532" name="Rectangle 3"/>
          <p:cNvSpPr>
            <a:spLocks noGrp="1" noChangeArrowheads="1"/>
          </p:cNvSpPr>
          <p:nvPr>
            <p:ph type="body" idx="1"/>
          </p:nvPr>
        </p:nvSpPr>
        <p:spPr/>
        <p:txBody>
          <a:bodyPr>
            <a:normAutofit/>
          </a:bodyPr>
          <a:lstStyle/>
          <a:p>
            <a:pPr eaLnBrk="1" hangingPunct="1"/>
            <a:r>
              <a:rPr lang="en-US" altLang="en-US" sz="3200" dirty="0" smtClean="0">
                <a:solidFill>
                  <a:srgbClr val="FF0000"/>
                </a:solidFill>
              </a:rPr>
              <a:t>General-purpose</a:t>
            </a:r>
            <a:r>
              <a:rPr lang="en-US" altLang="en-US" sz="3200" dirty="0" smtClean="0"/>
              <a:t> methods can give huge gains in speed:</a:t>
            </a:r>
          </a:p>
          <a:p>
            <a:pPr lvl="1" eaLnBrk="1" hangingPunct="1"/>
            <a:r>
              <a:rPr lang="en-US" altLang="en-US" sz="2800" dirty="0" smtClean="0"/>
              <a:t>Which variable should be assigned next?</a:t>
            </a:r>
          </a:p>
          <a:p>
            <a:pPr lvl="1" eaLnBrk="1" hangingPunct="1"/>
            <a:r>
              <a:rPr lang="en-US" altLang="en-US" sz="2800" dirty="0" smtClean="0"/>
              <a:t>In what order should its values be tried?</a:t>
            </a:r>
          </a:p>
          <a:p>
            <a:pPr lvl="1" eaLnBrk="1" hangingPunct="1"/>
            <a:r>
              <a:rPr lang="en-US" altLang="en-US" sz="2800" dirty="0" smtClean="0"/>
              <a:t>Can we detect inevitable failure early?</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22</a:t>
            </a:fld>
            <a:endParaRPr lang="en-US" dirty="0"/>
          </a:p>
        </p:txBody>
      </p:sp>
      <p:sp>
        <p:nvSpPr>
          <p:cNvPr id="4" name="Date Placeholder 3"/>
          <p:cNvSpPr>
            <a:spLocks noGrp="1"/>
          </p:cNvSpPr>
          <p:nvPr>
            <p:ph type="dt" sz="half" idx="10"/>
          </p:nvPr>
        </p:nvSpPr>
        <p:spPr/>
        <p:txBody>
          <a:bodyPr/>
          <a:lstStyle/>
          <a:p>
            <a:fld id="{68CA8F59-DFDB-4F33-857C-76A4893B21D2}" type="datetime1">
              <a:rPr lang="en-US" smtClean="0"/>
              <a:t>9/3/2022</a:t>
            </a:fld>
            <a:endParaRPr lang="en-US" dirty="0"/>
          </a:p>
        </p:txBody>
      </p:sp>
    </p:spTree>
    <p:extLst>
      <p:ext uri="{BB962C8B-B14F-4D97-AF65-F5344CB8AC3E}">
        <p14:creationId xmlns:p14="http://schemas.microsoft.com/office/powerpoint/2010/main" val="579338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Backtracking search</a:t>
            </a:r>
            <a:endParaRPr lang="en-IN" dirty="0"/>
          </a:p>
        </p:txBody>
      </p:sp>
      <p:sp>
        <p:nvSpPr>
          <p:cNvPr id="3" name="Content Placeholder 2"/>
          <p:cNvSpPr>
            <a:spLocks noGrp="1"/>
          </p:cNvSpPr>
          <p:nvPr>
            <p:ph idx="1"/>
          </p:nvPr>
        </p:nvSpPr>
        <p:spPr/>
        <p:txBody>
          <a:bodyPr>
            <a:normAutofit fontScale="92500"/>
          </a:bodyPr>
          <a:lstStyle/>
          <a:p>
            <a:pPr>
              <a:buFontTx/>
              <a:buNone/>
            </a:pPr>
            <a:r>
              <a:rPr lang="en-US" altLang="en-US" sz="2400" dirty="0"/>
              <a:t>SELECT-UNASSIGNED-VARIABLE</a:t>
            </a:r>
          </a:p>
          <a:p>
            <a:r>
              <a:rPr lang="en-US" altLang="en-US" sz="2400" dirty="0"/>
              <a:t>Minimum Remaining Values (</a:t>
            </a:r>
            <a:r>
              <a:rPr lang="en-US" altLang="en-US" sz="2400" dirty="0">
                <a:solidFill>
                  <a:srgbClr val="008200"/>
                </a:solidFill>
              </a:rPr>
              <a:t>MRV</a:t>
            </a:r>
            <a:r>
              <a:rPr lang="en-US" altLang="en-US" sz="2400" dirty="0"/>
              <a:t>)</a:t>
            </a:r>
          </a:p>
          <a:p>
            <a:pPr lvl="1"/>
            <a:r>
              <a:rPr lang="en-US" altLang="en-US" sz="2400" dirty="0">
                <a:solidFill>
                  <a:srgbClr val="FF0000"/>
                </a:solidFill>
              </a:rPr>
              <a:t>Most constrained variable</a:t>
            </a:r>
          </a:p>
          <a:p>
            <a:pPr lvl="1"/>
            <a:r>
              <a:rPr lang="en-US" altLang="en-US" sz="2400" dirty="0">
                <a:solidFill>
                  <a:srgbClr val="FF0000"/>
                </a:solidFill>
              </a:rPr>
              <a:t>Most likely to fail soon (so prunes pointless searches)</a:t>
            </a:r>
          </a:p>
          <a:p>
            <a:r>
              <a:rPr lang="en-US" altLang="en-US" sz="2400" dirty="0"/>
              <a:t>If a tie (such as choosing the start state), choose the variable involved in the most constraints (</a:t>
            </a:r>
            <a:r>
              <a:rPr lang="en-US" altLang="en-US" sz="2400" dirty="0">
                <a:solidFill>
                  <a:srgbClr val="00B0F0"/>
                </a:solidFill>
              </a:rPr>
              <a:t>degree heuristic</a:t>
            </a:r>
            <a:r>
              <a:rPr lang="en-US" altLang="en-US" sz="2400" dirty="0"/>
              <a:t>)  E.g., in the map example, SA adjacent to the most states.</a:t>
            </a:r>
          </a:p>
          <a:p>
            <a:pPr lvl="1"/>
            <a:r>
              <a:rPr lang="en-US" altLang="en-US" sz="2400" dirty="0">
                <a:solidFill>
                  <a:srgbClr val="FF0000"/>
                </a:solidFill>
              </a:rPr>
              <a:t>Reduces branching factor, since fewer legal successors of that node</a:t>
            </a:r>
          </a:p>
          <a:p>
            <a:pPr>
              <a:buFontTx/>
              <a:buNone/>
            </a:pPr>
            <a:r>
              <a:rPr lang="en-US" altLang="en-US" sz="1600" dirty="0">
                <a:solidFill>
                  <a:srgbClr val="FF0000"/>
                </a:solidFill>
              </a:rPr>
              <a:t>	</a:t>
            </a:r>
          </a:p>
          <a:p>
            <a:endParaRPr lang="en-IN" dirty="0"/>
          </a:p>
        </p:txBody>
      </p:sp>
      <p:sp>
        <p:nvSpPr>
          <p:cNvPr id="4" name="Date Placeholder 3"/>
          <p:cNvSpPr>
            <a:spLocks noGrp="1"/>
          </p:cNvSpPr>
          <p:nvPr>
            <p:ph type="dt" sz="half" idx="10"/>
          </p:nvPr>
        </p:nvSpPr>
        <p:spPr/>
        <p:txBody>
          <a:bodyPr/>
          <a:lstStyle/>
          <a:p>
            <a:fld id="{7C48BD09-0EF7-4899-9E6E-E4AFF93EA876}" type="datetime1">
              <a:rPr lang="en-US" smtClean="0"/>
              <a:t>9/3/2022</a:t>
            </a:fld>
            <a:endParaRPr lang="en-US" dirty="0"/>
          </a:p>
        </p:txBody>
      </p:sp>
      <p:sp>
        <p:nvSpPr>
          <p:cNvPr id="5" name="Footer Placeholder 4"/>
          <p:cNvSpPr>
            <a:spLocks noGrp="1"/>
          </p:cNvSpPr>
          <p:nvPr>
            <p:ph type="ftr" sz="quarter" idx="11"/>
          </p:nvPr>
        </p:nvSpPr>
        <p:spPr/>
        <p:txBody>
          <a:bodyPr/>
          <a:lstStyle/>
          <a:p>
            <a:r>
              <a:rPr lang="en-US" smtClean="0"/>
              <a:t>MCA 505 : 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23</a:t>
            </a:fld>
            <a:endParaRPr lang="en-US" dirty="0"/>
          </a:p>
        </p:txBody>
      </p:sp>
    </p:spTree>
    <p:extLst>
      <p:ext uri="{BB962C8B-B14F-4D97-AF65-F5344CB8AC3E}">
        <p14:creationId xmlns:p14="http://schemas.microsoft.com/office/powerpoint/2010/main" val="3024667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smtClean="0"/>
              <a:t>Most constrained variable</a:t>
            </a:r>
          </a:p>
        </p:txBody>
      </p:sp>
      <p:sp>
        <p:nvSpPr>
          <p:cNvPr id="23556" name="Rectangle 3"/>
          <p:cNvSpPr>
            <a:spLocks noGrp="1" noChangeArrowheads="1"/>
          </p:cNvSpPr>
          <p:nvPr>
            <p:ph type="body" idx="1"/>
          </p:nvPr>
        </p:nvSpPr>
        <p:spPr>
          <a:xfrm>
            <a:off x="746297" y="1712891"/>
            <a:ext cx="9067403" cy="4328470"/>
          </a:xfrm>
        </p:spPr>
        <p:txBody>
          <a:bodyPr/>
          <a:lstStyle/>
          <a:p>
            <a:pPr eaLnBrk="1" hangingPunct="1"/>
            <a:r>
              <a:rPr lang="en-US" altLang="en-US" sz="2800" dirty="0" smtClean="0"/>
              <a:t>Most constrained variable:</a:t>
            </a:r>
          </a:p>
          <a:p>
            <a:pPr lvl="1" eaLnBrk="1" hangingPunct="1">
              <a:buFont typeface="Wingdings" panose="05000000000000000000" pitchFamily="2" charset="2"/>
              <a:buNone/>
            </a:pPr>
            <a:r>
              <a:rPr lang="en-US" altLang="en-US" sz="2400" dirty="0" smtClean="0"/>
              <a:t>choose the variable with the fewest legal values</a:t>
            </a:r>
            <a:r>
              <a:rPr lang="en-US" altLang="en-US" dirty="0" smtClean="0"/>
              <a:t>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sz="3200" dirty="0" err="1" smtClean="0"/>
              <a:t>a.k.o</a:t>
            </a:r>
            <a:r>
              <a:rPr lang="en-US" altLang="en-US" sz="3200" dirty="0" smtClean="0"/>
              <a:t>. </a:t>
            </a:r>
            <a:r>
              <a:rPr lang="en-US" altLang="en-US" sz="3200" dirty="0" smtClean="0">
                <a:solidFill>
                  <a:schemeClr val="accent2"/>
                </a:solidFill>
              </a:rPr>
              <a:t>minimum remaining values (MRV)</a:t>
            </a:r>
            <a:r>
              <a:rPr lang="en-US" altLang="en-US" sz="3200" dirty="0" smtClean="0"/>
              <a:t> heuristic</a:t>
            </a:r>
          </a:p>
          <a:p>
            <a:pPr marL="0" indent="0" eaLnBrk="1" hangingPunct="1">
              <a:buNone/>
            </a:pPr>
            <a:endParaRPr lang="en-US" altLang="en-US" sz="3200" dirty="0" smtClean="0"/>
          </a:p>
        </p:txBody>
      </p:sp>
      <p:pic>
        <p:nvPicPr>
          <p:cNvPr id="23557" name="Picture 4" descr="australia-most-constrained-vari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3124200"/>
            <a:ext cx="61055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24</a:t>
            </a:fld>
            <a:endParaRPr lang="en-US" dirty="0"/>
          </a:p>
        </p:txBody>
      </p:sp>
      <p:sp>
        <p:nvSpPr>
          <p:cNvPr id="4" name="Date Placeholder 3"/>
          <p:cNvSpPr>
            <a:spLocks noGrp="1"/>
          </p:cNvSpPr>
          <p:nvPr>
            <p:ph type="dt" sz="half" idx="10"/>
          </p:nvPr>
        </p:nvSpPr>
        <p:spPr/>
        <p:txBody>
          <a:bodyPr/>
          <a:lstStyle/>
          <a:p>
            <a:fld id="{12CBC5BC-CF23-4FAD-9356-57C8BFEAACBC}" type="datetime1">
              <a:rPr lang="en-US" smtClean="0"/>
              <a:t>9/3/2022</a:t>
            </a:fld>
            <a:endParaRPr lang="en-US" dirty="0"/>
          </a:p>
        </p:txBody>
      </p:sp>
    </p:spTree>
    <p:extLst>
      <p:ext uri="{BB962C8B-B14F-4D97-AF65-F5344CB8AC3E}">
        <p14:creationId xmlns:p14="http://schemas.microsoft.com/office/powerpoint/2010/main" val="956480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smtClean="0"/>
              <a:t>Most constraining variable</a:t>
            </a:r>
          </a:p>
        </p:txBody>
      </p:sp>
      <p:sp>
        <p:nvSpPr>
          <p:cNvPr id="24580" name="Rectangle 3"/>
          <p:cNvSpPr>
            <a:spLocks noGrp="1" noChangeArrowheads="1"/>
          </p:cNvSpPr>
          <p:nvPr>
            <p:ph type="body" idx="1"/>
          </p:nvPr>
        </p:nvSpPr>
        <p:spPr>
          <a:xfrm>
            <a:off x="746298" y="1558345"/>
            <a:ext cx="8596668" cy="4483016"/>
          </a:xfrm>
        </p:spPr>
        <p:txBody>
          <a:bodyPr/>
          <a:lstStyle/>
          <a:p>
            <a:pPr eaLnBrk="1" hangingPunct="1"/>
            <a:r>
              <a:rPr lang="en-US" altLang="en-US" sz="2400" dirty="0" smtClean="0"/>
              <a:t>Tie-breaker among most constrained variables</a:t>
            </a:r>
          </a:p>
          <a:p>
            <a:pPr eaLnBrk="1" hangingPunct="1"/>
            <a:r>
              <a:rPr lang="en-US" altLang="en-US" sz="2400" dirty="0" smtClean="0"/>
              <a:t>Most constraining variable:</a:t>
            </a:r>
          </a:p>
          <a:p>
            <a:pPr lvl="1"/>
            <a:r>
              <a:rPr lang="en-US" altLang="en-US" sz="2400" dirty="0" smtClean="0">
                <a:ea typeface="ＭＳ Ｐゴシック" panose="020B0600070205080204" pitchFamily="34" charset="-128"/>
              </a:rPr>
              <a:t>Select </a:t>
            </a:r>
            <a:r>
              <a:rPr lang="en-US" altLang="en-US" sz="2400" dirty="0">
                <a:ea typeface="ＭＳ Ｐゴシック" panose="020B0600070205080204" pitchFamily="34" charset="-128"/>
              </a:rPr>
              <a:t>variable involved in the most constraints on other unassigned variables</a:t>
            </a:r>
          </a:p>
          <a:p>
            <a:pPr lvl="1"/>
            <a:r>
              <a:rPr lang="en-US" altLang="en-US" sz="2400" dirty="0" smtClean="0">
                <a:ea typeface="ＭＳ Ｐゴシック" panose="020B0600070205080204" pitchFamily="34" charset="-128"/>
              </a:rPr>
              <a:t>Useful </a:t>
            </a:r>
            <a:r>
              <a:rPr lang="en-US" altLang="en-US" sz="2400" dirty="0">
                <a:ea typeface="ＭＳ Ｐゴシック" panose="020B0600070205080204" pitchFamily="34" charset="-128"/>
              </a:rPr>
              <a:t>as a tie-breaker among most constrained variables</a:t>
            </a:r>
          </a:p>
          <a:p>
            <a:pPr lvl="1" eaLnBrk="1" hangingPunct="1"/>
            <a:endParaRPr lang="en-US" altLang="en-US" sz="2000" dirty="0" smtClean="0"/>
          </a:p>
        </p:txBody>
      </p:sp>
      <p:pic>
        <p:nvPicPr>
          <p:cNvPr id="24581" name="Picture 4" descr="australia-most-constraining-vari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98" y="4210178"/>
            <a:ext cx="76200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25</a:t>
            </a:fld>
            <a:endParaRPr lang="en-US" dirty="0"/>
          </a:p>
        </p:txBody>
      </p:sp>
      <p:sp>
        <p:nvSpPr>
          <p:cNvPr id="4" name="Date Placeholder 3"/>
          <p:cNvSpPr>
            <a:spLocks noGrp="1"/>
          </p:cNvSpPr>
          <p:nvPr>
            <p:ph type="dt" sz="half" idx="10"/>
          </p:nvPr>
        </p:nvSpPr>
        <p:spPr/>
        <p:txBody>
          <a:bodyPr/>
          <a:lstStyle/>
          <a:p>
            <a:fld id="{B2507907-9CF3-4474-BE94-8AE80E45AA13}" type="datetime1">
              <a:rPr lang="en-US" smtClean="0"/>
              <a:t>9/3/2022</a:t>
            </a:fld>
            <a:endParaRPr lang="en-US" dirty="0"/>
          </a:p>
        </p:txBody>
      </p:sp>
    </p:spTree>
    <p:extLst>
      <p:ext uri="{BB962C8B-B14F-4D97-AF65-F5344CB8AC3E}">
        <p14:creationId xmlns:p14="http://schemas.microsoft.com/office/powerpoint/2010/main" val="2973280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en-US" smtClean="0"/>
              <a:t>Least constraining value</a:t>
            </a:r>
          </a:p>
        </p:txBody>
      </p:sp>
      <p:sp>
        <p:nvSpPr>
          <p:cNvPr id="25604" name="Rectangle 3"/>
          <p:cNvSpPr>
            <a:spLocks noGrp="1" noChangeArrowheads="1"/>
          </p:cNvSpPr>
          <p:nvPr>
            <p:ph type="body" idx="1"/>
          </p:nvPr>
        </p:nvSpPr>
        <p:spPr>
          <a:xfrm>
            <a:off x="746298" y="1455313"/>
            <a:ext cx="8596668" cy="4481848"/>
          </a:xfrm>
        </p:spPr>
        <p:txBody>
          <a:bodyPr>
            <a:normAutofit/>
          </a:bodyPr>
          <a:lstStyle/>
          <a:p>
            <a:pPr eaLnBrk="1" hangingPunct="1"/>
            <a:r>
              <a:rPr lang="en-US" altLang="en-US" sz="2600" dirty="0" smtClean="0"/>
              <a:t>Given a variable, choose the least constraining value:</a:t>
            </a:r>
          </a:p>
          <a:p>
            <a:pPr lvl="1"/>
            <a:r>
              <a:rPr lang="en-US" altLang="en-US" sz="2200" dirty="0" smtClean="0"/>
              <a:t>Rules </a:t>
            </a:r>
            <a:r>
              <a:rPr lang="en-US" altLang="en-US" sz="2200" dirty="0"/>
              <a:t>out the fewest choices for the variables it is in constraints with</a:t>
            </a:r>
          </a:p>
          <a:p>
            <a:pPr lvl="1"/>
            <a:r>
              <a:rPr lang="en-US" altLang="en-US" sz="2200" dirty="0"/>
              <a:t>Leave the maximum flexibility</a:t>
            </a:r>
          </a:p>
          <a:p>
            <a:pPr lvl="1" eaLnBrk="1" hangingPunct="1"/>
            <a:endParaRPr lang="en-US" altLang="en-US" sz="2400"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eaLnBrk="1" hangingPunct="1"/>
            <a:r>
              <a:rPr lang="en-US" altLang="en-US" sz="2400" dirty="0" smtClean="0"/>
              <a:t>Combining these heuristics makes 1000 queens feasible</a:t>
            </a:r>
          </a:p>
        </p:txBody>
      </p:sp>
      <p:pic>
        <p:nvPicPr>
          <p:cNvPr id="25605" name="Picture 4" descr="australia-least-constraining-va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814" y="3146886"/>
            <a:ext cx="708660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26</a:t>
            </a:fld>
            <a:endParaRPr lang="en-US" dirty="0"/>
          </a:p>
        </p:txBody>
      </p:sp>
      <p:sp>
        <p:nvSpPr>
          <p:cNvPr id="4" name="Date Placeholder 3"/>
          <p:cNvSpPr>
            <a:spLocks noGrp="1"/>
          </p:cNvSpPr>
          <p:nvPr>
            <p:ph type="dt" sz="half" idx="10"/>
          </p:nvPr>
        </p:nvSpPr>
        <p:spPr/>
        <p:txBody>
          <a:bodyPr/>
          <a:lstStyle/>
          <a:p>
            <a:fld id="{59250A69-0061-4DF8-94D9-F797FE991C7C}" type="datetime1">
              <a:rPr lang="en-US" smtClean="0"/>
              <a:t>9/3/2022</a:t>
            </a:fld>
            <a:endParaRPr lang="en-US" dirty="0"/>
          </a:p>
        </p:txBody>
      </p:sp>
    </p:spTree>
    <p:extLst>
      <p:ext uri="{BB962C8B-B14F-4D97-AF65-F5344CB8AC3E}">
        <p14:creationId xmlns:p14="http://schemas.microsoft.com/office/powerpoint/2010/main" val="809354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en-US" smtClean="0"/>
              <a:t>Forward checking</a:t>
            </a:r>
          </a:p>
        </p:txBody>
      </p:sp>
      <p:sp>
        <p:nvSpPr>
          <p:cNvPr id="26628" name="Rectangle 3"/>
          <p:cNvSpPr>
            <a:spLocks noGrp="1" noChangeArrowheads="1"/>
          </p:cNvSpPr>
          <p:nvPr>
            <p:ph type="body" idx="1"/>
          </p:nvPr>
        </p:nvSpPr>
        <p:spPr>
          <a:xfrm>
            <a:off x="677334" y="1418936"/>
            <a:ext cx="8596668" cy="4804988"/>
          </a:xfrm>
        </p:spPr>
        <p:txBody>
          <a:bodyPr>
            <a:normAutofit/>
          </a:bodyPr>
          <a:lstStyle/>
          <a:p>
            <a:pPr eaLnBrk="1" hangingPunct="1"/>
            <a:r>
              <a:rPr lang="en-US" altLang="en-US" sz="2800" dirty="0">
                <a:solidFill>
                  <a:schemeClr val="accent2"/>
                </a:solidFill>
              </a:rPr>
              <a:t>Idea</a:t>
            </a:r>
            <a:r>
              <a:rPr lang="en-US" altLang="en-US" sz="2800" dirty="0"/>
              <a:t>: </a:t>
            </a:r>
          </a:p>
          <a:p>
            <a:pPr lvl="1" eaLnBrk="1" hangingPunct="1"/>
            <a:r>
              <a:rPr lang="en-US" altLang="en-US" sz="2400" dirty="0"/>
              <a:t>Keep track of remaining legal values for unassigned variables</a:t>
            </a:r>
          </a:p>
          <a:p>
            <a:pPr lvl="1" eaLnBrk="1" hangingPunct="1"/>
            <a:r>
              <a:rPr lang="en-US" altLang="en-US" sz="2400" dirty="0"/>
              <a:t>Terminate search when any variable has no legal values</a:t>
            </a:r>
          </a:p>
        </p:txBody>
      </p:sp>
      <p:pic>
        <p:nvPicPr>
          <p:cNvPr id="26629" name="Picture 4" descr="forward-checking-progress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4" y="3048001"/>
            <a:ext cx="51339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27</a:t>
            </a:fld>
            <a:endParaRPr lang="en-US" dirty="0"/>
          </a:p>
        </p:txBody>
      </p:sp>
      <p:sp>
        <p:nvSpPr>
          <p:cNvPr id="4" name="Date Placeholder 3"/>
          <p:cNvSpPr>
            <a:spLocks noGrp="1"/>
          </p:cNvSpPr>
          <p:nvPr>
            <p:ph type="dt" sz="half" idx="10"/>
          </p:nvPr>
        </p:nvSpPr>
        <p:spPr/>
        <p:txBody>
          <a:bodyPr/>
          <a:lstStyle/>
          <a:p>
            <a:fld id="{EB3736FF-8E83-41A7-B906-957E1CB4F727}" type="datetime1">
              <a:rPr lang="en-US" smtClean="0"/>
              <a:t>9/3/2022</a:t>
            </a:fld>
            <a:endParaRPr lang="en-US" dirty="0"/>
          </a:p>
        </p:txBody>
      </p:sp>
    </p:spTree>
    <p:extLst>
      <p:ext uri="{BB962C8B-B14F-4D97-AF65-F5344CB8AC3E}">
        <p14:creationId xmlns:p14="http://schemas.microsoft.com/office/powerpoint/2010/main" val="3394651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smtClean="0"/>
              <a:t>Forward checking</a:t>
            </a:r>
          </a:p>
        </p:txBody>
      </p:sp>
      <p:sp>
        <p:nvSpPr>
          <p:cNvPr id="27652" name="Rectangle 3"/>
          <p:cNvSpPr>
            <a:spLocks noGrp="1" noChangeArrowheads="1"/>
          </p:cNvSpPr>
          <p:nvPr>
            <p:ph type="body" idx="1"/>
          </p:nvPr>
        </p:nvSpPr>
        <p:spPr>
          <a:xfrm>
            <a:off x="746298" y="1352283"/>
            <a:ext cx="8596668" cy="4689078"/>
          </a:xfrm>
        </p:spPr>
        <p:txBody>
          <a:bodyPr/>
          <a:lstStyle/>
          <a:p>
            <a:pPr eaLnBrk="1" hangingPunct="1"/>
            <a:r>
              <a:rPr lang="en-US" altLang="en-US" sz="2800" dirty="0">
                <a:solidFill>
                  <a:schemeClr val="accent2"/>
                </a:solidFill>
              </a:rPr>
              <a:t>Idea</a:t>
            </a:r>
            <a:r>
              <a:rPr lang="en-US" altLang="en-US" sz="2800" dirty="0"/>
              <a:t>: </a:t>
            </a:r>
          </a:p>
          <a:p>
            <a:pPr lvl="1" eaLnBrk="1" hangingPunct="1"/>
            <a:r>
              <a:rPr lang="en-US" altLang="en-US" sz="2400" dirty="0"/>
              <a:t>Keep track of remaining legal values for unassigned variables</a:t>
            </a:r>
          </a:p>
          <a:p>
            <a:pPr lvl="1" eaLnBrk="1" hangingPunct="1"/>
            <a:r>
              <a:rPr lang="en-US" altLang="en-US" sz="2400" dirty="0"/>
              <a:t>Terminate search when any variable has no legal </a:t>
            </a:r>
            <a:r>
              <a:rPr lang="en-US" altLang="en-US" sz="2400" dirty="0" smtClean="0"/>
              <a:t>values</a:t>
            </a:r>
            <a:endParaRPr lang="en-US" altLang="en-US" sz="2000" dirty="0"/>
          </a:p>
        </p:txBody>
      </p:sp>
      <p:pic>
        <p:nvPicPr>
          <p:cNvPr id="27653" name="Picture 4" descr="forward-checking-progress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4" y="3048000"/>
            <a:ext cx="51339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28</a:t>
            </a:fld>
            <a:endParaRPr lang="en-US" dirty="0"/>
          </a:p>
        </p:txBody>
      </p:sp>
      <p:sp>
        <p:nvSpPr>
          <p:cNvPr id="4" name="Date Placeholder 3"/>
          <p:cNvSpPr>
            <a:spLocks noGrp="1"/>
          </p:cNvSpPr>
          <p:nvPr>
            <p:ph type="dt" sz="half" idx="10"/>
          </p:nvPr>
        </p:nvSpPr>
        <p:spPr/>
        <p:txBody>
          <a:bodyPr/>
          <a:lstStyle/>
          <a:p>
            <a:fld id="{7143EA74-ABA4-4AC3-BEC9-15CE42F2E556}" type="datetime1">
              <a:rPr lang="en-US" smtClean="0"/>
              <a:t>9/3/2022</a:t>
            </a:fld>
            <a:endParaRPr lang="en-US" dirty="0"/>
          </a:p>
        </p:txBody>
      </p:sp>
    </p:spTree>
    <p:extLst>
      <p:ext uri="{BB962C8B-B14F-4D97-AF65-F5344CB8AC3E}">
        <p14:creationId xmlns:p14="http://schemas.microsoft.com/office/powerpoint/2010/main" val="736412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smtClean="0"/>
              <a:t>Forward checking</a:t>
            </a:r>
          </a:p>
        </p:txBody>
      </p:sp>
      <p:sp>
        <p:nvSpPr>
          <p:cNvPr id="28676" name="Rectangle 3"/>
          <p:cNvSpPr>
            <a:spLocks noGrp="1" noChangeArrowheads="1"/>
          </p:cNvSpPr>
          <p:nvPr>
            <p:ph type="body" idx="1"/>
          </p:nvPr>
        </p:nvSpPr>
        <p:spPr>
          <a:xfrm>
            <a:off x="746298" y="1313645"/>
            <a:ext cx="8596668" cy="4727715"/>
          </a:xfrm>
        </p:spPr>
        <p:txBody>
          <a:bodyPr/>
          <a:lstStyle/>
          <a:p>
            <a:pPr eaLnBrk="1" hangingPunct="1"/>
            <a:r>
              <a:rPr lang="en-US" altLang="en-US" sz="2800" dirty="0">
                <a:solidFill>
                  <a:schemeClr val="accent2"/>
                </a:solidFill>
              </a:rPr>
              <a:t>Idea</a:t>
            </a:r>
            <a:r>
              <a:rPr lang="en-US" altLang="en-US" sz="2800" dirty="0"/>
              <a:t>: </a:t>
            </a:r>
          </a:p>
          <a:p>
            <a:pPr lvl="1" eaLnBrk="1" hangingPunct="1"/>
            <a:r>
              <a:rPr lang="en-US" altLang="en-US" sz="2400" dirty="0"/>
              <a:t>Keep track of remaining legal values for unassigned variables</a:t>
            </a:r>
          </a:p>
          <a:p>
            <a:pPr lvl="1" eaLnBrk="1" hangingPunct="1"/>
            <a:r>
              <a:rPr lang="en-US" altLang="en-US" sz="2400" dirty="0"/>
              <a:t>Terminate search when any variable has no legal </a:t>
            </a:r>
            <a:r>
              <a:rPr lang="en-US" altLang="en-US" sz="2400" dirty="0" smtClean="0"/>
              <a:t>values</a:t>
            </a:r>
            <a:endParaRPr lang="en-US" altLang="en-US" sz="2000" dirty="0"/>
          </a:p>
        </p:txBody>
      </p:sp>
      <p:pic>
        <p:nvPicPr>
          <p:cNvPr id="28677" name="Picture 4" descr="forward-checking-progress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4" y="3048000"/>
            <a:ext cx="51339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29</a:t>
            </a:fld>
            <a:endParaRPr lang="en-US" dirty="0"/>
          </a:p>
        </p:txBody>
      </p:sp>
      <p:sp>
        <p:nvSpPr>
          <p:cNvPr id="4" name="Date Placeholder 3"/>
          <p:cNvSpPr>
            <a:spLocks noGrp="1"/>
          </p:cNvSpPr>
          <p:nvPr>
            <p:ph type="dt" sz="half" idx="10"/>
          </p:nvPr>
        </p:nvSpPr>
        <p:spPr/>
        <p:txBody>
          <a:bodyPr/>
          <a:lstStyle/>
          <a:p>
            <a:fld id="{2469508D-80A6-476D-BF43-354BCF659D5F}" type="datetime1">
              <a:rPr lang="en-US" smtClean="0"/>
              <a:t>9/3/2022</a:t>
            </a:fld>
            <a:endParaRPr lang="en-US" dirty="0"/>
          </a:p>
        </p:txBody>
      </p:sp>
    </p:spTree>
    <p:extLst>
      <p:ext uri="{BB962C8B-B14F-4D97-AF65-F5344CB8AC3E}">
        <p14:creationId xmlns:p14="http://schemas.microsoft.com/office/powerpoint/2010/main" val="1110331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CSP</a:t>
            </a:r>
            <a:endParaRPr lang="en-IN" dirty="0"/>
          </a:p>
        </p:txBody>
      </p:sp>
      <p:sp>
        <p:nvSpPr>
          <p:cNvPr id="3" name="Content Placeholder 2"/>
          <p:cNvSpPr>
            <a:spLocks noGrp="1"/>
          </p:cNvSpPr>
          <p:nvPr>
            <p:ph idx="1"/>
          </p:nvPr>
        </p:nvSpPr>
        <p:spPr>
          <a:xfrm>
            <a:off x="746298" y="1313645"/>
            <a:ext cx="8596668" cy="4727715"/>
          </a:xfrm>
        </p:spPr>
        <p:txBody>
          <a:bodyPr>
            <a:noAutofit/>
          </a:bodyPr>
          <a:lstStyle/>
          <a:p>
            <a:pPr lvl="1">
              <a:lnSpc>
                <a:spcPct val="90000"/>
              </a:lnSpc>
            </a:pPr>
            <a:r>
              <a:rPr lang="en-US" altLang="en-US" sz="2000" dirty="0"/>
              <a:t>Finite set of variables </a:t>
            </a:r>
            <a:r>
              <a:rPr lang="en-US" altLang="en-US" sz="2000" i="1" dirty="0"/>
              <a:t>X</a:t>
            </a:r>
            <a:r>
              <a:rPr lang="en-US" altLang="en-US" sz="2000" i="1" baseline="-25000" dirty="0"/>
              <a:t>1</a:t>
            </a:r>
            <a:r>
              <a:rPr lang="en-US" altLang="en-US" sz="2000" i="1" dirty="0"/>
              <a:t>, X</a:t>
            </a:r>
            <a:r>
              <a:rPr lang="en-US" altLang="en-US" sz="2000" i="1" baseline="-25000" dirty="0"/>
              <a:t>2</a:t>
            </a:r>
            <a:r>
              <a:rPr lang="en-US" altLang="en-US" sz="2000" i="1" dirty="0"/>
              <a:t>, …, </a:t>
            </a:r>
            <a:r>
              <a:rPr lang="en-US" altLang="en-US" sz="2000" i="1" dirty="0" err="1" smtClean="0"/>
              <a:t>X</a:t>
            </a:r>
            <a:r>
              <a:rPr lang="en-US" altLang="en-US" sz="2000" i="1" baseline="-25000" dirty="0" err="1" smtClean="0"/>
              <a:t>n</a:t>
            </a:r>
            <a:endParaRPr lang="en-US" altLang="en-US" sz="2000" i="1" baseline="-25000" dirty="0"/>
          </a:p>
          <a:p>
            <a:pPr lvl="1">
              <a:lnSpc>
                <a:spcPct val="90000"/>
              </a:lnSpc>
            </a:pPr>
            <a:r>
              <a:rPr lang="en-US" altLang="en-US" sz="2000" dirty="0"/>
              <a:t>Nonempty domain of possible values for each variable </a:t>
            </a:r>
            <a:br>
              <a:rPr lang="en-US" altLang="en-US" sz="2000" dirty="0"/>
            </a:br>
            <a:r>
              <a:rPr lang="en-US" altLang="en-US" sz="2000" i="1" dirty="0"/>
              <a:t>D</a:t>
            </a:r>
            <a:r>
              <a:rPr lang="en-US" altLang="en-US" sz="2000" i="1" baseline="-25000" dirty="0"/>
              <a:t>1</a:t>
            </a:r>
            <a:r>
              <a:rPr lang="en-US" altLang="en-US" sz="2000" i="1" dirty="0"/>
              <a:t>, D</a:t>
            </a:r>
            <a:r>
              <a:rPr lang="en-US" altLang="en-US" sz="2000" i="1" baseline="-25000" dirty="0"/>
              <a:t>2</a:t>
            </a:r>
            <a:r>
              <a:rPr lang="en-US" altLang="en-US" sz="2000" i="1" dirty="0"/>
              <a:t>, …, </a:t>
            </a:r>
            <a:r>
              <a:rPr lang="en-US" altLang="en-US" sz="2000" i="1" dirty="0" err="1"/>
              <a:t>D</a:t>
            </a:r>
            <a:r>
              <a:rPr lang="en-US" altLang="en-US" sz="2000" i="1" baseline="-25000" dirty="0" err="1"/>
              <a:t>n</a:t>
            </a:r>
            <a:endParaRPr lang="en-US" altLang="en-US" sz="2000" baseline="-25000" dirty="0"/>
          </a:p>
          <a:p>
            <a:pPr lvl="1">
              <a:lnSpc>
                <a:spcPct val="90000"/>
              </a:lnSpc>
            </a:pPr>
            <a:r>
              <a:rPr lang="en-US" altLang="en-US" sz="2000" dirty="0" smtClean="0"/>
              <a:t>Finite </a:t>
            </a:r>
            <a:r>
              <a:rPr lang="en-US" altLang="en-US" sz="2000" dirty="0"/>
              <a:t>set of constraints </a:t>
            </a:r>
            <a:r>
              <a:rPr lang="en-US" altLang="en-US" sz="2000" i="1" dirty="0"/>
              <a:t>C</a:t>
            </a:r>
            <a:r>
              <a:rPr lang="en-US" altLang="en-US" sz="2000" i="1" baseline="-25000" dirty="0"/>
              <a:t>1</a:t>
            </a:r>
            <a:r>
              <a:rPr lang="en-US" altLang="en-US" sz="2000" i="1" dirty="0"/>
              <a:t>, C</a:t>
            </a:r>
            <a:r>
              <a:rPr lang="en-US" altLang="en-US" sz="2000" i="1" baseline="-25000" dirty="0"/>
              <a:t>2</a:t>
            </a:r>
            <a:r>
              <a:rPr lang="en-US" altLang="en-US" sz="2000" i="1" dirty="0"/>
              <a:t>, …, C</a:t>
            </a:r>
            <a:r>
              <a:rPr lang="en-US" altLang="en-US" sz="2000" i="1" baseline="-25000" dirty="0"/>
              <a:t>m</a:t>
            </a:r>
            <a:endParaRPr lang="en-US" altLang="en-US" sz="2000" dirty="0"/>
          </a:p>
          <a:p>
            <a:pPr lvl="2">
              <a:lnSpc>
                <a:spcPct val="90000"/>
              </a:lnSpc>
            </a:pPr>
            <a:r>
              <a:rPr lang="en-US" altLang="en-US" sz="2000" dirty="0"/>
              <a:t>Each constraint </a:t>
            </a:r>
            <a:r>
              <a:rPr lang="en-US" altLang="en-US" sz="2000" i="1" dirty="0"/>
              <a:t>C</a:t>
            </a:r>
            <a:r>
              <a:rPr lang="en-US" altLang="en-US" sz="2000" i="1" baseline="-25000" dirty="0"/>
              <a:t>i</a:t>
            </a:r>
            <a:r>
              <a:rPr lang="en-US" altLang="en-US" sz="2000" dirty="0"/>
              <a:t> limits the values that variables can take, </a:t>
            </a:r>
          </a:p>
          <a:p>
            <a:pPr lvl="2">
              <a:lnSpc>
                <a:spcPct val="90000"/>
              </a:lnSpc>
            </a:pPr>
            <a:r>
              <a:rPr lang="en-US" altLang="en-US" sz="2000" dirty="0"/>
              <a:t>e.g., </a:t>
            </a:r>
            <a:r>
              <a:rPr lang="en-US" altLang="en-US" sz="2000" i="1" dirty="0"/>
              <a:t>X</a:t>
            </a:r>
            <a:r>
              <a:rPr lang="en-US" altLang="en-US" sz="2000" i="1" baseline="-25000" dirty="0"/>
              <a:t>1 </a:t>
            </a:r>
            <a:r>
              <a:rPr lang="en-US" altLang="en-US" sz="2000" i="1" dirty="0"/>
              <a:t>≠ X</a:t>
            </a:r>
            <a:r>
              <a:rPr lang="en-US" altLang="en-US" sz="2000" i="1" baseline="-25000" dirty="0"/>
              <a:t>2</a:t>
            </a:r>
            <a:endParaRPr lang="en-US" altLang="en-US" sz="2000" dirty="0"/>
          </a:p>
          <a:p>
            <a:pPr lvl="1">
              <a:lnSpc>
                <a:spcPct val="90000"/>
              </a:lnSpc>
            </a:pPr>
            <a:r>
              <a:rPr lang="en-US" altLang="en-US" sz="2000" dirty="0"/>
              <a:t>Each constraint </a:t>
            </a:r>
            <a:r>
              <a:rPr lang="en-US" altLang="en-US" sz="2000" i="1" dirty="0"/>
              <a:t>C</a:t>
            </a:r>
            <a:r>
              <a:rPr lang="en-US" altLang="en-US" sz="2000" i="1" baseline="-25000" dirty="0"/>
              <a:t>i</a:t>
            </a:r>
            <a:r>
              <a:rPr lang="en-US" altLang="en-US" sz="2000" dirty="0"/>
              <a:t> is a pair &lt;scope, relation&gt;</a:t>
            </a:r>
          </a:p>
          <a:p>
            <a:pPr lvl="2">
              <a:lnSpc>
                <a:spcPct val="90000"/>
              </a:lnSpc>
            </a:pPr>
            <a:r>
              <a:rPr lang="en-US" altLang="en-US" sz="2000" dirty="0"/>
              <a:t>Scope = Tuple of variables that participate in the constraint.</a:t>
            </a:r>
          </a:p>
          <a:p>
            <a:pPr lvl="2">
              <a:lnSpc>
                <a:spcPct val="90000"/>
              </a:lnSpc>
            </a:pPr>
            <a:r>
              <a:rPr lang="en-US" altLang="en-US" sz="2000" dirty="0"/>
              <a:t>Relation = List of allowed combinations of variable values.</a:t>
            </a:r>
          </a:p>
          <a:p>
            <a:pPr lvl="2">
              <a:lnSpc>
                <a:spcPct val="90000"/>
              </a:lnSpc>
              <a:buNone/>
            </a:pPr>
            <a:r>
              <a:rPr lang="en-US" altLang="en-US" sz="2000" dirty="0"/>
              <a:t>	May be an explicit list of allowed combinations.</a:t>
            </a:r>
          </a:p>
          <a:p>
            <a:pPr lvl="2">
              <a:lnSpc>
                <a:spcPct val="90000"/>
              </a:lnSpc>
              <a:buNone/>
            </a:pPr>
            <a:r>
              <a:rPr lang="en-US" altLang="en-US" sz="2000" dirty="0"/>
              <a:t>	May be an abstract relation allowing membership testing and listing.</a:t>
            </a:r>
          </a:p>
          <a:p>
            <a:endParaRPr lang="en-IN" sz="2800" dirty="0"/>
          </a:p>
        </p:txBody>
      </p:sp>
      <p:sp>
        <p:nvSpPr>
          <p:cNvPr id="7" name="Footer Placeholder 6"/>
          <p:cNvSpPr>
            <a:spLocks noGrp="1"/>
          </p:cNvSpPr>
          <p:nvPr>
            <p:ph type="ftr" sz="quarter" idx="11"/>
          </p:nvPr>
        </p:nvSpPr>
        <p:spPr/>
        <p:txBody>
          <a:bodyPr/>
          <a:lstStyle/>
          <a:p>
            <a:r>
              <a:rPr lang="en-US" smtClean="0"/>
              <a:t>MCA 505 : Artificial Intelligence</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pPr/>
              <a:t>3</a:t>
            </a:fld>
            <a:endParaRPr lang="en-US" dirty="0"/>
          </a:p>
        </p:txBody>
      </p:sp>
      <p:sp>
        <p:nvSpPr>
          <p:cNvPr id="9" name="Date Placeholder 8"/>
          <p:cNvSpPr>
            <a:spLocks noGrp="1"/>
          </p:cNvSpPr>
          <p:nvPr>
            <p:ph type="dt" sz="half" idx="10"/>
          </p:nvPr>
        </p:nvSpPr>
        <p:spPr/>
        <p:txBody>
          <a:bodyPr/>
          <a:lstStyle/>
          <a:p>
            <a:fld id="{217CD152-878D-49DE-8C24-9D5C0B2B047B}" type="datetime1">
              <a:rPr lang="en-US" smtClean="0"/>
              <a:t>9/3/2022</a:t>
            </a:fld>
            <a:endParaRPr lang="en-US" dirty="0"/>
          </a:p>
        </p:txBody>
      </p:sp>
    </p:spTree>
    <p:extLst>
      <p:ext uri="{BB962C8B-B14F-4D97-AF65-F5344CB8AC3E}">
        <p14:creationId xmlns:p14="http://schemas.microsoft.com/office/powerpoint/2010/main" val="910392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smtClean="0"/>
              <a:t>Forward checking</a:t>
            </a:r>
          </a:p>
        </p:txBody>
      </p:sp>
      <p:sp>
        <p:nvSpPr>
          <p:cNvPr id="29700" name="Rectangle 3"/>
          <p:cNvSpPr>
            <a:spLocks noGrp="1" noChangeArrowheads="1"/>
          </p:cNvSpPr>
          <p:nvPr>
            <p:ph type="body" idx="1"/>
          </p:nvPr>
        </p:nvSpPr>
        <p:spPr>
          <a:xfrm>
            <a:off x="746298" y="1339403"/>
            <a:ext cx="8596668" cy="4701957"/>
          </a:xfrm>
        </p:spPr>
        <p:txBody>
          <a:bodyPr>
            <a:normAutofit/>
          </a:bodyPr>
          <a:lstStyle/>
          <a:p>
            <a:pPr eaLnBrk="1" hangingPunct="1"/>
            <a:r>
              <a:rPr lang="en-US" altLang="en-US" sz="2800" dirty="0">
                <a:solidFill>
                  <a:schemeClr val="accent2"/>
                </a:solidFill>
              </a:rPr>
              <a:t>Idea</a:t>
            </a:r>
            <a:r>
              <a:rPr lang="en-US" altLang="en-US" sz="2800" dirty="0"/>
              <a:t>: </a:t>
            </a:r>
          </a:p>
          <a:p>
            <a:pPr lvl="1" eaLnBrk="1" hangingPunct="1"/>
            <a:r>
              <a:rPr lang="en-US" altLang="en-US" sz="2400" dirty="0"/>
              <a:t>Keep track of remaining legal values for unassigned variables</a:t>
            </a:r>
          </a:p>
          <a:p>
            <a:pPr lvl="1" eaLnBrk="1" hangingPunct="1"/>
            <a:r>
              <a:rPr lang="en-US" altLang="en-US" sz="2400" dirty="0"/>
              <a:t>Terminate search when any variable has no legal </a:t>
            </a:r>
            <a:r>
              <a:rPr lang="en-US" altLang="en-US" sz="2400" dirty="0" smtClean="0"/>
              <a:t>values</a:t>
            </a:r>
            <a:endParaRPr lang="en-US" altLang="en-US" sz="2400" dirty="0"/>
          </a:p>
        </p:txBody>
      </p:sp>
      <p:pic>
        <p:nvPicPr>
          <p:cNvPr id="29701" name="Picture 4" descr="forward-checking-progress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4" y="3048001"/>
            <a:ext cx="51339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30</a:t>
            </a:fld>
            <a:endParaRPr lang="en-US" dirty="0"/>
          </a:p>
        </p:txBody>
      </p:sp>
      <p:sp>
        <p:nvSpPr>
          <p:cNvPr id="4" name="Date Placeholder 3"/>
          <p:cNvSpPr>
            <a:spLocks noGrp="1"/>
          </p:cNvSpPr>
          <p:nvPr>
            <p:ph type="dt" sz="half" idx="10"/>
          </p:nvPr>
        </p:nvSpPr>
        <p:spPr/>
        <p:txBody>
          <a:bodyPr/>
          <a:lstStyle/>
          <a:p>
            <a:fld id="{B53A2C82-2B85-45AC-BF98-A18A51226978}" type="datetime1">
              <a:rPr lang="en-US" smtClean="0"/>
              <a:t>9/3/2022</a:t>
            </a:fld>
            <a:endParaRPr lang="en-US" dirty="0"/>
          </a:p>
        </p:txBody>
      </p:sp>
    </p:spTree>
    <p:extLst>
      <p:ext uri="{BB962C8B-B14F-4D97-AF65-F5344CB8AC3E}">
        <p14:creationId xmlns:p14="http://schemas.microsoft.com/office/powerpoint/2010/main" val="1759862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en-US" smtClean="0"/>
              <a:t>Constraint propagation</a:t>
            </a:r>
          </a:p>
        </p:txBody>
      </p:sp>
      <p:sp>
        <p:nvSpPr>
          <p:cNvPr id="30724" name="Rectangle 3"/>
          <p:cNvSpPr>
            <a:spLocks noGrp="1" noChangeArrowheads="1"/>
          </p:cNvSpPr>
          <p:nvPr>
            <p:ph type="body" idx="1"/>
          </p:nvPr>
        </p:nvSpPr>
        <p:spPr/>
        <p:txBody>
          <a:bodyPr>
            <a:normAutofit fontScale="92500" lnSpcReduction="10000"/>
          </a:bodyPr>
          <a:lstStyle/>
          <a:p>
            <a:pPr eaLnBrk="1" hangingPunct="1"/>
            <a:r>
              <a:rPr lang="en-US" altLang="en-US" sz="2400"/>
              <a:t>Forward checking propagates information from assigned to unassigned variables, but doesn't provide early detection for all failures:</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NT and SA cannot both be blue!</a:t>
            </a:r>
          </a:p>
          <a:p>
            <a:pPr eaLnBrk="1" hangingPunct="1"/>
            <a:r>
              <a:rPr lang="en-US" altLang="en-US" sz="2400">
                <a:solidFill>
                  <a:schemeClr val="accent2"/>
                </a:solidFill>
              </a:rPr>
              <a:t>Constraint propagation</a:t>
            </a:r>
            <a:r>
              <a:rPr lang="en-US" altLang="en-US" sz="2400"/>
              <a:t> repeatedly enforces constraints locally</a:t>
            </a:r>
          </a:p>
        </p:txBody>
      </p:sp>
      <p:pic>
        <p:nvPicPr>
          <p:cNvPr id="30725" name="Picture 4" descr="forward-checking-progress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2819400"/>
            <a:ext cx="51339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31</a:t>
            </a:fld>
            <a:endParaRPr lang="en-US" dirty="0"/>
          </a:p>
        </p:txBody>
      </p:sp>
      <p:sp>
        <p:nvSpPr>
          <p:cNvPr id="4" name="Date Placeholder 3"/>
          <p:cNvSpPr>
            <a:spLocks noGrp="1"/>
          </p:cNvSpPr>
          <p:nvPr>
            <p:ph type="dt" sz="half" idx="10"/>
          </p:nvPr>
        </p:nvSpPr>
        <p:spPr/>
        <p:txBody>
          <a:bodyPr/>
          <a:lstStyle/>
          <a:p>
            <a:fld id="{79B11D0E-BB15-48ED-A824-BC8C6A85C36C}" type="datetime1">
              <a:rPr lang="en-US" smtClean="0"/>
              <a:t>9/3/2022</a:t>
            </a:fld>
            <a:endParaRPr lang="en-US" dirty="0"/>
          </a:p>
        </p:txBody>
      </p:sp>
    </p:spTree>
    <p:extLst>
      <p:ext uri="{BB962C8B-B14F-4D97-AF65-F5344CB8AC3E}">
        <p14:creationId xmlns:p14="http://schemas.microsoft.com/office/powerpoint/2010/main" val="4039116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en-US" smtClean="0"/>
              <a:t>Arc consistency</a:t>
            </a:r>
          </a:p>
        </p:txBody>
      </p:sp>
      <p:sp>
        <p:nvSpPr>
          <p:cNvPr id="31748" name="Rectangle 3"/>
          <p:cNvSpPr>
            <a:spLocks noGrp="1" noChangeArrowheads="1"/>
          </p:cNvSpPr>
          <p:nvPr>
            <p:ph type="body" idx="1"/>
          </p:nvPr>
        </p:nvSpPr>
        <p:spPr/>
        <p:txBody>
          <a:bodyPr/>
          <a:lstStyle/>
          <a:p>
            <a:pPr eaLnBrk="1" hangingPunct="1"/>
            <a:r>
              <a:rPr lang="en-US" altLang="en-US" sz="2400"/>
              <a:t>Simplest form of propagation makes each arc </a:t>
            </a:r>
            <a:r>
              <a:rPr lang="en-US" altLang="en-US" sz="2400">
                <a:solidFill>
                  <a:schemeClr val="accent2"/>
                </a:solidFill>
              </a:rPr>
              <a:t>consistent</a:t>
            </a:r>
            <a:endParaRPr lang="en-US" altLang="en-US" sz="2400"/>
          </a:p>
          <a:p>
            <a:pPr eaLnBrk="1" hangingPunct="1"/>
            <a:r>
              <a:rPr lang="en-US" altLang="en-US" sz="2400" i="1"/>
              <a:t>X </a:t>
            </a:r>
            <a:r>
              <a:rPr lang="en-US" altLang="en-US" sz="2400">
                <a:sym typeface="Wingdings" panose="05000000000000000000" pitchFamily="2" charset="2"/>
              </a:rPr>
              <a:t></a:t>
            </a:r>
            <a:r>
              <a:rPr lang="en-US" altLang="en-US" sz="2400" i="1"/>
              <a:t>Y</a:t>
            </a:r>
            <a:r>
              <a:rPr lang="en-US" altLang="en-US" sz="2400"/>
              <a:t> is consistent iff</a:t>
            </a:r>
          </a:p>
          <a:p>
            <a:pPr lvl="1" eaLnBrk="1" hangingPunct="1">
              <a:buFont typeface="Wingdings" panose="05000000000000000000" pitchFamily="2" charset="2"/>
              <a:buNone/>
            </a:pPr>
            <a:r>
              <a:rPr lang="en-US" altLang="en-US" sz="2000"/>
              <a:t>for </a:t>
            </a:r>
            <a:r>
              <a:rPr lang="en-US" altLang="en-US" sz="2000">
                <a:solidFill>
                  <a:srgbClr val="FF0000"/>
                </a:solidFill>
              </a:rPr>
              <a:t>every</a:t>
            </a:r>
            <a:r>
              <a:rPr lang="en-US" altLang="en-US" sz="2000"/>
              <a:t> value </a:t>
            </a:r>
            <a:r>
              <a:rPr lang="en-US" altLang="en-US" sz="2000" i="1"/>
              <a:t>x </a:t>
            </a:r>
            <a:r>
              <a:rPr lang="en-US" altLang="en-US" sz="2000"/>
              <a:t>of </a:t>
            </a:r>
            <a:r>
              <a:rPr lang="en-US" altLang="en-US" sz="2000" i="1"/>
              <a:t>X </a:t>
            </a:r>
            <a:r>
              <a:rPr lang="en-US" altLang="en-US" sz="2000"/>
              <a:t>there is </a:t>
            </a:r>
            <a:r>
              <a:rPr lang="en-US" altLang="en-US" sz="2000">
                <a:solidFill>
                  <a:srgbClr val="FF0000"/>
                </a:solidFill>
              </a:rPr>
              <a:t>some</a:t>
            </a:r>
            <a:r>
              <a:rPr lang="en-US" altLang="en-US" sz="2000"/>
              <a:t> allowed </a:t>
            </a:r>
            <a:r>
              <a:rPr lang="en-US" altLang="en-US" sz="2000" i="1"/>
              <a:t>y</a:t>
            </a:r>
            <a:r>
              <a:rPr lang="en-US" altLang="en-US" sz="2000"/>
              <a:t>
</a:t>
            </a:r>
          </a:p>
        </p:txBody>
      </p:sp>
      <p:pic>
        <p:nvPicPr>
          <p:cNvPr id="31749" name="Picture 6" descr="ac-example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648" y="3778877"/>
            <a:ext cx="51339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32</a:t>
            </a:fld>
            <a:endParaRPr lang="en-US" dirty="0"/>
          </a:p>
        </p:txBody>
      </p:sp>
      <p:sp>
        <p:nvSpPr>
          <p:cNvPr id="4" name="Date Placeholder 3"/>
          <p:cNvSpPr>
            <a:spLocks noGrp="1"/>
          </p:cNvSpPr>
          <p:nvPr>
            <p:ph type="dt" sz="half" idx="10"/>
          </p:nvPr>
        </p:nvSpPr>
        <p:spPr/>
        <p:txBody>
          <a:bodyPr/>
          <a:lstStyle/>
          <a:p>
            <a:fld id="{80E0256E-548A-4C97-AC32-EE377B477CA4}" type="datetime1">
              <a:rPr lang="en-US" smtClean="0"/>
              <a:t>9/3/2022</a:t>
            </a:fld>
            <a:endParaRPr lang="en-US" dirty="0"/>
          </a:p>
        </p:txBody>
      </p:sp>
    </p:spTree>
    <p:extLst>
      <p:ext uri="{BB962C8B-B14F-4D97-AF65-F5344CB8AC3E}">
        <p14:creationId xmlns:p14="http://schemas.microsoft.com/office/powerpoint/2010/main" val="1301853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en-US" smtClean="0"/>
              <a:t>Arc consistency</a:t>
            </a:r>
          </a:p>
        </p:txBody>
      </p:sp>
      <p:sp>
        <p:nvSpPr>
          <p:cNvPr id="32772" name="Rectangle 3"/>
          <p:cNvSpPr>
            <a:spLocks noGrp="1" noChangeArrowheads="1"/>
          </p:cNvSpPr>
          <p:nvPr>
            <p:ph type="body" idx="1"/>
          </p:nvPr>
        </p:nvSpPr>
        <p:spPr/>
        <p:txBody>
          <a:bodyPr/>
          <a:lstStyle/>
          <a:p>
            <a:pPr eaLnBrk="1" hangingPunct="1"/>
            <a:r>
              <a:rPr lang="en-US" altLang="en-US" sz="2400"/>
              <a:t>Simplest form of propagation makes each arc </a:t>
            </a:r>
            <a:r>
              <a:rPr lang="en-US" altLang="en-US" sz="2400">
                <a:solidFill>
                  <a:schemeClr val="accent2"/>
                </a:solidFill>
              </a:rPr>
              <a:t>consistent</a:t>
            </a:r>
            <a:endParaRPr lang="en-US" altLang="en-US" sz="2400"/>
          </a:p>
          <a:p>
            <a:pPr eaLnBrk="1" hangingPunct="1"/>
            <a:r>
              <a:rPr lang="en-US" altLang="en-US" sz="2400" i="1"/>
              <a:t>X </a:t>
            </a:r>
            <a:r>
              <a:rPr lang="en-US" altLang="en-US" sz="2400">
                <a:sym typeface="Wingdings" panose="05000000000000000000" pitchFamily="2" charset="2"/>
              </a:rPr>
              <a:t></a:t>
            </a:r>
            <a:r>
              <a:rPr lang="en-US" altLang="en-US" sz="2400" i="1"/>
              <a:t>Y</a:t>
            </a:r>
            <a:r>
              <a:rPr lang="en-US" altLang="en-US" sz="2400"/>
              <a:t> is consistent iff</a:t>
            </a:r>
          </a:p>
          <a:p>
            <a:pPr lvl="1" eaLnBrk="1" hangingPunct="1">
              <a:buFont typeface="Wingdings" panose="05000000000000000000" pitchFamily="2" charset="2"/>
              <a:buNone/>
            </a:pPr>
            <a:r>
              <a:rPr lang="en-US" altLang="en-US" sz="2000"/>
              <a:t>for </a:t>
            </a:r>
            <a:r>
              <a:rPr lang="en-US" altLang="en-US" sz="2000">
                <a:solidFill>
                  <a:srgbClr val="FF0000"/>
                </a:solidFill>
              </a:rPr>
              <a:t>every</a:t>
            </a:r>
            <a:r>
              <a:rPr lang="en-US" altLang="en-US" sz="2000"/>
              <a:t> value </a:t>
            </a:r>
            <a:r>
              <a:rPr lang="en-US" altLang="en-US" sz="2000" i="1"/>
              <a:t>x </a:t>
            </a:r>
            <a:r>
              <a:rPr lang="en-US" altLang="en-US" sz="2000"/>
              <a:t>of </a:t>
            </a:r>
            <a:r>
              <a:rPr lang="en-US" altLang="en-US" sz="2000" i="1"/>
              <a:t>X </a:t>
            </a:r>
            <a:r>
              <a:rPr lang="en-US" altLang="en-US" sz="2000"/>
              <a:t>there is </a:t>
            </a:r>
            <a:r>
              <a:rPr lang="en-US" altLang="en-US" sz="2000">
                <a:solidFill>
                  <a:srgbClr val="FF0000"/>
                </a:solidFill>
              </a:rPr>
              <a:t>some</a:t>
            </a:r>
            <a:r>
              <a:rPr lang="en-US" altLang="en-US" sz="2000"/>
              <a:t> allowed </a:t>
            </a:r>
            <a:r>
              <a:rPr lang="en-US" altLang="en-US" sz="2000" i="1"/>
              <a:t>y</a:t>
            </a:r>
            <a:r>
              <a:rPr lang="en-US" altLang="en-US" sz="2000"/>
              <a:t>
</a:t>
            </a:r>
          </a:p>
        </p:txBody>
      </p:sp>
      <p:pic>
        <p:nvPicPr>
          <p:cNvPr id="32773" name="Picture 6" descr="ac-example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680" y="3848638"/>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33</a:t>
            </a:fld>
            <a:endParaRPr lang="en-US" dirty="0"/>
          </a:p>
        </p:txBody>
      </p:sp>
      <p:sp>
        <p:nvSpPr>
          <p:cNvPr id="4" name="Date Placeholder 3"/>
          <p:cNvSpPr>
            <a:spLocks noGrp="1"/>
          </p:cNvSpPr>
          <p:nvPr>
            <p:ph type="dt" sz="half" idx="10"/>
          </p:nvPr>
        </p:nvSpPr>
        <p:spPr/>
        <p:txBody>
          <a:bodyPr/>
          <a:lstStyle/>
          <a:p>
            <a:fld id="{C40169E5-4BFD-4E21-B449-6504B42E0680}" type="datetime1">
              <a:rPr lang="en-US" smtClean="0"/>
              <a:t>9/3/2022</a:t>
            </a:fld>
            <a:endParaRPr lang="en-US" dirty="0"/>
          </a:p>
        </p:txBody>
      </p:sp>
    </p:spTree>
    <p:extLst>
      <p:ext uri="{BB962C8B-B14F-4D97-AF65-F5344CB8AC3E}">
        <p14:creationId xmlns:p14="http://schemas.microsoft.com/office/powerpoint/2010/main" val="2994887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smtClean="0"/>
              <a:t>Arc consistency</a:t>
            </a:r>
          </a:p>
        </p:txBody>
      </p:sp>
      <p:sp>
        <p:nvSpPr>
          <p:cNvPr id="33796" name="Rectangle 3"/>
          <p:cNvSpPr>
            <a:spLocks noGrp="1" noChangeArrowheads="1"/>
          </p:cNvSpPr>
          <p:nvPr>
            <p:ph type="body" idx="1"/>
          </p:nvPr>
        </p:nvSpPr>
        <p:spPr>
          <a:xfrm>
            <a:off x="746298" y="1545465"/>
            <a:ext cx="8596668" cy="4262907"/>
          </a:xfrm>
        </p:spPr>
        <p:txBody>
          <a:bodyPr>
            <a:normAutofit/>
          </a:bodyPr>
          <a:lstStyle/>
          <a:p>
            <a:pPr eaLnBrk="1" hangingPunct="1"/>
            <a:r>
              <a:rPr lang="en-US" altLang="en-US" sz="2400" dirty="0"/>
              <a:t>Simplest form of propagation makes each arc </a:t>
            </a:r>
            <a:r>
              <a:rPr lang="en-US" altLang="en-US" sz="2400" dirty="0">
                <a:solidFill>
                  <a:schemeClr val="accent2"/>
                </a:solidFill>
              </a:rPr>
              <a:t>consistent</a:t>
            </a:r>
            <a:endParaRPr lang="en-US" altLang="en-US" sz="2400" dirty="0"/>
          </a:p>
          <a:p>
            <a:pPr eaLnBrk="1" hangingPunct="1"/>
            <a:r>
              <a:rPr lang="en-US" altLang="en-US" sz="2400" i="1" dirty="0"/>
              <a:t>X </a:t>
            </a:r>
            <a:r>
              <a:rPr lang="en-US" altLang="en-US" sz="2400" dirty="0">
                <a:sym typeface="Wingdings" panose="05000000000000000000" pitchFamily="2" charset="2"/>
              </a:rPr>
              <a:t></a:t>
            </a:r>
            <a:r>
              <a:rPr lang="en-US" altLang="en-US" sz="2400" i="1" dirty="0"/>
              <a:t>Y</a:t>
            </a:r>
            <a:r>
              <a:rPr lang="en-US" altLang="en-US" sz="2400" dirty="0"/>
              <a:t> is consistent </a:t>
            </a:r>
            <a:r>
              <a:rPr lang="en-US" altLang="en-US" sz="2400" dirty="0" err="1"/>
              <a:t>iff</a:t>
            </a:r>
            <a:endParaRPr lang="en-US" altLang="en-US" sz="2400" dirty="0"/>
          </a:p>
          <a:p>
            <a:pPr lvl="1" eaLnBrk="1" hangingPunct="1">
              <a:buFont typeface="Wingdings" panose="05000000000000000000" pitchFamily="2" charset="2"/>
              <a:buNone/>
            </a:pPr>
            <a:r>
              <a:rPr lang="en-US" altLang="en-US" sz="2000" dirty="0"/>
              <a:t>for </a:t>
            </a:r>
            <a:r>
              <a:rPr lang="en-US" altLang="en-US" sz="2000" dirty="0">
                <a:solidFill>
                  <a:srgbClr val="FF0000"/>
                </a:solidFill>
              </a:rPr>
              <a:t>every</a:t>
            </a:r>
            <a:r>
              <a:rPr lang="en-US" altLang="en-US" sz="2000" dirty="0"/>
              <a:t> value </a:t>
            </a:r>
            <a:r>
              <a:rPr lang="en-US" altLang="en-US" sz="2000" i="1" dirty="0"/>
              <a:t>x </a:t>
            </a:r>
            <a:r>
              <a:rPr lang="en-US" altLang="en-US" sz="2000" dirty="0"/>
              <a:t>of </a:t>
            </a:r>
            <a:r>
              <a:rPr lang="en-US" altLang="en-US" sz="2000" i="1" dirty="0"/>
              <a:t>X </a:t>
            </a:r>
            <a:r>
              <a:rPr lang="en-US" altLang="en-US" sz="2000" dirty="0"/>
              <a:t>there is </a:t>
            </a:r>
            <a:r>
              <a:rPr lang="en-US" altLang="en-US" sz="2000" dirty="0">
                <a:solidFill>
                  <a:srgbClr val="FF0000"/>
                </a:solidFill>
              </a:rPr>
              <a:t>some</a:t>
            </a:r>
            <a:r>
              <a:rPr lang="en-US" altLang="en-US" sz="2000" dirty="0"/>
              <a:t> allowed </a:t>
            </a:r>
            <a:r>
              <a:rPr lang="en-US" altLang="en-US" sz="2000" i="1" dirty="0"/>
              <a:t>y</a:t>
            </a:r>
            <a:r>
              <a:rPr lang="en-US" altLang="en-US" sz="2000" dirty="0"/>
              <a:t>
</a:t>
            </a:r>
          </a:p>
          <a:p>
            <a:pPr lvl="1" eaLnBrk="1" hangingPunct="1">
              <a:buFont typeface="Wingdings" panose="05000000000000000000" pitchFamily="2" charset="2"/>
              <a:buNone/>
            </a:pPr>
            <a:endParaRPr lang="en-US" altLang="en-US" sz="2000" dirty="0"/>
          </a:p>
          <a:p>
            <a:pPr lvl="1" eaLnBrk="1" hangingPunct="1">
              <a:buFont typeface="Wingdings" panose="05000000000000000000" pitchFamily="2" charset="2"/>
              <a:buNone/>
            </a:pPr>
            <a:endParaRPr lang="en-US" altLang="en-US" sz="2000" dirty="0"/>
          </a:p>
          <a:p>
            <a:pPr lvl="1" eaLnBrk="1" hangingPunct="1">
              <a:buFont typeface="Wingdings" panose="05000000000000000000" pitchFamily="2" charset="2"/>
              <a:buNone/>
            </a:pPr>
            <a:endParaRPr lang="en-US" altLang="en-US" sz="1800" dirty="0"/>
          </a:p>
          <a:p>
            <a:pPr lvl="1" eaLnBrk="1" hangingPunct="1">
              <a:buFont typeface="Wingdings" panose="05000000000000000000" pitchFamily="2" charset="2"/>
              <a:buNone/>
            </a:pPr>
            <a:endParaRPr lang="en-US" altLang="en-US" sz="1800" dirty="0"/>
          </a:p>
          <a:p>
            <a:pPr eaLnBrk="1" hangingPunct="1"/>
            <a:r>
              <a:rPr lang="en-US" altLang="en-US" sz="2400" dirty="0" smtClean="0"/>
              <a:t>If </a:t>
            </a:r>
            <a:r>
              <a:rPr lang="en-US" altLang="en-US" sz="2400" i="1" dirty="0"/>
              <a:t>X</a:t>
            </a:r>
            <a:r>
              <a:rPr lang="en-US" altLang="en-US" sz="2400" dirty="0"/>
              <a:t> loses a value, neighbors of </a:t>
            </a:r>
            <a:r>
              <a:rPr lang="en-US" altLang="en-US" sz="2400" i="1" dirty="0"/>
              <a:t>X</a:t>
            </a:r>
            <a:r>
              <a:rPr lang="en-US" altLang="en-US" sz="2400" dirty="0"/>
              <a:t> need to be </a:t>
            </a:r>
            <a:r>
              <a:rPr lang="en-US" altLang="en-US" sz="2400" dirty="0" smtClean="0"/>
              <a:t>rechecked</a:t>
            </a:r>
            <a:endParaRPr lang="en-US" altLang="en-US" sz="2400" dirty="0"/>
          </a:p>
        </p:txBody>
      </p:sp>
      <p:pic>
        <p:nvPicPr>
          <p:cNvPr id="33797" name="Picture 6" descr="ac-example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4" y="2895601"/>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34</a:t>
            </a:fld>
            <a:endParaRPr lang="en-US" dirty="0"/>
          </a:p>
        </p:txBody>
      </p:sp>
      <p:sp>
        <p:nvSpPr>
          <p:cNvPr id="4" name="Date Placeholder 3"/>
          <p:cNvSpPr>
            <a:spLocks noGrp="1"/>
          </p:cNvSpPr>
          <p:nvPr>
            <p:ph type="dt" sz="half" idx="10"/>
          </p:nvPr>
        </p:nvSpPr>
        <p:spPr/>
        <p:txBody>
          <a:bodyPr/>
          <a:lstStyle/>
          <a:p>
            <a:fld id="{BABEC3FC-E0E5-428C-AF90-971B43474569}" type="datetime1">
              <a:rPr lang="en-US" smtClean="0"/>
              <a:t>9/3/2022</a:t>
            </a:fld>
            <a:endParaRPr lang="en-US" dirty="0"/>
          </a:p>
        </p:txBody>
      </p:sp>
    </p:spTree>
    <p:extLst>
      <p:ext uri="{BB962C8B-B14F-4D97-AF65-F5344CB8AC3E}">
        <p14:creationId xmlns:p14="http://schemas.microsoft.com/office/powerpoint/2010/main" val="278111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en-US" smtClean="0"/>
              <a:t>Arc consistency</a:t>
            </a:r>
          </a:p>
        </p:txBody>
      </p:sp>
      <p:sp>
        <p:nvSpPr>
          <p:cNvPr id="34820" name="Rectangle 3"/>
          <p:cNvSpPr>
            <a:spLocks noGrp="1" noChangeArrowheads="1"/>
          </p:cNvSpPr>
          <p:nvPr>
            <p:ph type="body" idx="1"/>
          </p:nvPr>
        </p:nvSpPr>
        <p:spPr>
          <a:xfrm>
            <a:off x="1828800" y="1219200"/>
            <a:ext cx="8650288" cy="5334000"/>
          </a:xfrm>
        </p:spPr>
        <p:txBody>
          <a:bodyPr>
            <a:normAutofit/>
          </a:bodyPr>
          <a:lstStyle/>
          <a:p>
            <a:pPr eaLnBrk="1" hangingPunct="1"/>
            <a:r>
              <a:rPr lang="en-US" altLang="en-US" sz="2400" dirty="0"/>
              <a:t>Simplest form of propagation makes each arc </a:t>
            </a:r>
            <a:r>
              <a:rPr lang="en-US" altLang="en-US" sz="2400" dirty="0">
                <a:solidFill>
                  <a:schemeClr val="accent2"/>
                </a:solidFill>
              </a:rPr>
              <a:t>consistent</a:t>
            </a:r>
            <a:endParaRPr lang="en-US" altLang="en-US" sz="2400" dirty="0"/>
          </a:p>
          <a:p>
            <a:pPr eaLnBrk="1" hangingPunct="1"/>
            <a:r>
              <a:rPr lang="en-US" altLang="en-US" sz="2400" i="1" dirty="0"/>
              <a:t>X </a:t>
            </a:r>
            <a:r>
              <a:rPr lang="en-US" altLang="en-US" sz="2400" dirty="0">
                <a:sym typeface="Wingdings" panose="05000000000000000000" pitchFamily="2" charset="2"/>
              </a:rPr>
              <a:t></a:t>
            </a:r>
            <a:r>
              <a:rPr lang="en-US" altLang="en-US" sz="2400" i="1" dirty="0"/>
              <a:t>Y</a:t>
            </a:r>
            <a:r>
              <a:rPr lang="en-US" altLang="en-US" sz="2400" dirty="0"/>
              <a:t> is consistent </a:t>
            </a:r>
            <a:r>
              <a:rPr lang="en-US" altLang="en-US" sz="2400" dirty="0" err="1"/>
              <a:t>iff</a:t>
            </a:r>
            <a:endParaRPr lang="en-US" altLang="en-US" sz="2400" dirty="0"/>
          </a:p>
          <a:p>
            <a:pPr lvl="1" eaLnBrk="1" hangingPunct="1">
              <a:buFont typeface="Wingdings" panose="05000000000000000000" pitchFamily="2" charset="2"/>
              <a:buNone/>
            </a:pPr>
            <a:r>
              <a:rPr lang="en-US" altLang="en-US" sz="2000" dirty="0"/>
              <a:t>for </a:t>
            </a:r>
            <a:r>
              <a:rPr lang="en-US" altLang="en-US" sz="2000" dirty="0">
                <a:solidFill>
                  <a:srgbClr val="FF0000"/>
                </a:solidFill>
              </a:rPr>
              <a:t>every</a:t>
            </a:r>
            <a:r>
              <a:rPr lang="en-US" altLang="en-US" sz="2000" dirty="0"/>
              <a:t> value </a:t>
            </a:r>
            <a:r>
              <a:rPr lang="en-US" altLang="en-US" sz="2000" i="1" dirty="0"/>
              <a:t>x </a:t>
            </a:r>
            <a:r>
              <a:rPr lang="en-US" altLang="en-US" sz="2000" dirty="0"/>
              <a:t>of </a:t>
            </a:r>
            <a:r>
              <a:rPr lang="en-US" altLang="en-US" sz="2000" i="1" dirty="0"/>
              <a:t>X </a:t>
            </a:r>
            <a:r>
              <a:rPr lang="en-US" altLang="en-US" sz="2000" dirty="0"/>
              <a:t>there is </a:t>
            </a:r>
            <a:r>
              <a:rPr lang="en-US" altLang="en-US" sz="2000" dirty="0">
                <a:solidFill>
                  <a:srgbClr val="FF0000"/>
                </a:solidFill>
              </a:rPr>
              <a:t>some</a:t>
            </a:r>
            <a:r>
              <a:rPr lang="en-US" altLang="en-US" sz="2000" dirty="0"/>
              <a:t> allowed </a:t>
            </a:r>
            <a:r>
              <a:rPr lang="en-US" altLang="en-US" sz="2000" i="1" dirty="0"/>
              <a:t>y</a:t>
            </a:r>
            <a:r>
              <a:rPr lang="en-US" altLang="en-US" sz="2000" dirty="0"/>
              <a:t>
</a:t>
            </a:r>
          </a:p>
          <a:p>
            <a:pPr lvl="1" eaLnBrk="1" hangingPunct="1">
              <a:buFont typeface="Wingdings" panose="05000000000000000000" pitchFamily="2" charset="2"/>
              <a:buNone/>
            </a:pPr>
            <a:endParaRPr lang="en-US" altLang="en-US" sz="2000" dirty="0"/>
          </a:p>
          <a:p>
            <a:pPr lvl="1" eaLnBrk="1" hangingPunct="1">
              <a:buFont typeface="Wingdings" panose="05000000000000000000" pitchFamily="2" charset="2"/>
              <a:buNone/>
            </a:pPr>
            <a:endParaRPr lang="en-US" altLang="en-US" sz="2000" dirty="0"/>
          </a:p>
          <a:p>
            <a:pPr lvl="1" eaLnBrk="1" hangingPunct="1">
              <a:buFont typeface="Wingdings" panose="05000000000000000000" pitchFamily="2" charset="2"/>
              <a:buNone/>
            </a:pPr>
            <a:endParaRPr lang="en-US" altLang="en-US" sz="1800" dirty="0"/>
          </a:p>
          <a:p>
            <a:pPr lvl="1" eaLnBrk="1" hangingPunct="1">
              <a:buFont typeface="Wingdings" panose="05000000000000000000" pitchFamily="2" charset="2"/>
              <a:buNone/>
            </a:pPr>
            <a:endParaRPr lang="en-US" altLang="en-US" sz="1800" dirty="0"/>
          </a:p>
          <a:p>
            <a:pPr eaLnBrk="1" hangingPunct="1"/>
            <a:r>
              <a:rPr lang="en-US" altLang="en-US" sz="2400" dirty="0" smtClean="0"/>
              <a:t>If </a:t>
            </a:r>
            <a:r>
              <a:rPr lang="en-US" altLang="en-US" sz="2400" i="1" dirty="0"/>
              <a:t>X</a:t>
            </a:r>
            <a:r>
              <a:rPr lang="en-US" altLang="en-US" sz="2400" dirty="0"/>
              <a:t> loses a value, neighbors of </a:t>
            </a:r>
            <a:r>
              <a:rPr lang="en-US" altLang="en-US" sz="2400" i="1" dirty="0"/>
              <a:t>X</a:t>
            </a:r>
            <a:r>
              <a:rPr lang="en-US" altLang="en-US" sz="2400" dirty="0"/>
              <a:t> need to be rechecked</a:t>
            </a:r>
          </a:p>
          <a:p>
            <a:pPr eaLnBrk="1" hangingPunct="1"/>
            <a:r>
              <a:rPr lang="en-US" altLang="en-US" sz="2400" dirty="0"/>
              <a:t>Arc consistency detects failure earlier than forward checking</a:t>
            </a:r>
          </a:p>
          <a:p>
            <a:pPr eaLnBrk="1" hangingPunct="1"/>
            <a:r>
              <a:rPr lang="en-US" altLang="en-US" sz="2400" dirty="0"/>
              <a:t>Can be run as a preprocessor or after each assignment</a:t>
            </a:r>
          </a:p>
          <a:p>
            <a:pPr eaLnBrk="1" hangingPunct="1">
              <a:buFont typeface="Wingdings" panose="05000000000000000000" pitchFamily="2" charset="2"/>
              <a:buNone/>
            </a:pPr>
            <a:endParaRPr lang="en-US" altLang="en-US" sz="2400" dirty="0"/>
          </a:p>
        </p:txBody>
      </p:sp>
      <p:pic>
        <p:nvPicPr>
          <p:cNvPr id="34821" name="Picture 6" descr="ac-example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4" y="2895601"/>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35</a:t>
            </a:fld>
            <a:endParaRPr lang="en-US" dirty="0"/>
          </a:p>
        </p:txBody>
      </p:sp>
      <p:sp>
        <p:nvSpPr>
          <p:cNvPr id="4" name="Date Placeholder 3"/>
          <p:cNvSpPr>
            <a:spLocks noGrp="1"/>
          </p:cNvSpPr>
          <p:nvPr>
            <p:ph type="dt" sz="half" idx="10"/>
          </p:nvPr>
        </p:nvSpPr>
        <p:spPr/>
        <p:txBody>
          <a:bodyPr/>
          <a:lstStyle/>
          <a:p>
            <a:fld id="{24286852-3218-48B1-8C6A-4F3BD5D1B961}" type="datetime1">
              <a:rPr lang="en-US" smtClean="0"/>
              <a:t>9/3/2022</a:t>
            </a:fld>
            <a:endParaRPr lang="en-US" dirty="0"/>
          </a:p>
        </p:txBody>
      </p:sp>
    </p:spTree>
    <p:extLst>
      <p:ext uri="{BB962C8B-B14F-4D97-AF65-F5344CB8AC3E}">
        <p14:creationId xmlns:p14="http://schemas.microsoft.com/office/powerpoint/2010/main" val="2502211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8"/>
          <p:cNvSpPr>
            <a:spLocks noGrp="1"/>
          </p:cNvSpPr>
          <p:nvPr>
            <p:ph type="title"/>
          </p:nvPr>
        </p:nvSpPr>
        <p:spPr>
          <a:xfrm>
            <a:off x="1885950" y="88901"/>
            <a:ext cx="8153400" cy="1020763"/>
          </a:xfrm>
        </p:spPr>
        <p:txBody>
          <a:bodyPr/>
          <a:lstStyle/>
          <a:p>
            <a:pPr eaLnBrk="1" hangingPunct="1"/>
            <a:r>
              <a:rPr lang="en-US" altLang="en-US" dirty="0" smtClean="0">
                <a:ea typeface="ＭＳ Ｐゴシック" panose="020B0600070205080204" pitchFamily="34" charset="-128"/>
              </a:rPr>
              <a:t>Example: Arc Consistency in Sudoku</a:t>
            </a:r>
          </a:p>
        </p:txBody>
      </p:sp>
      <p:graphicFrame>
        <p:nvGraphicFramePr>
          <p:cNvPr id="115716" name="Object 2"/>
          <p:cNvGraphicFramePr>
            <a:graphicFrameLocks noChangeAspect="1"/>
          </p:cNvGraphicFramePr>
          <p:nvPr>
            <p:extLst>
              <p:ext uri="{D42A27DB-BD31-4B8C-83A1-F6EECF244321}">
                <p14:modId xmlns:p14="http://schemas.microsoft.com/office/powerpoint/2010/main" val="852847876"/>
              </p:ext>
            </p:extLst>
          </p:nvPr>
        </p:nvGraphicFramePr>
        <p:xfrm>
          <a:off x="4346576" y="1898650"/>
          <a:ext cx="3556000" cy="3660775"/>
        </p:xfrm>
        <a:graphic>
          <a:graphicData uri="http://schemas.openxmlformats.org/presentationml/2006/ole">
            <mc:AlternateContent xmlns:mc="http://schemas.openxmlformats.org/markup-compatibility/2006">
              <mc:Choice xmlns:v="urn:schemas-microsoft-com:vml" Requires="v">
                <p:oleObj spid="_x0000_s2056" name="Bitmap Image" r:id="rId4" imgW="2914286" imgH="3000000" progId="Paint.Picture">
                  <p:embed/>
                </p:oleObj>
              </mc:Choice>
              <mc:Fallback>
                <p:oleObj name="Bitmap Image" r:id="rId4" imgW="2914286" imgH="300000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6576" y="1898650"/>
                        <a:ext cx="3556000"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29059" name="Rectangle 3"/>
          <p:cNvSpPr>
            <a:spLocks noChangeArrowheads="1"/>
          </p:cNvSpPr>
          <p:nvPr/>
        </p:nvSpPr>
        <p:spPr bwMode="auto">
          <a:xfrm rot="-5400000">
            <a:off x="5846763" y="3535363"/>
            <a:ext cx="3590925" cy="387350"/>
          </a:xfrm>
          <a:prstGeom prst="rect">
            <a:avLst/>
          </a:prstGeom>
          <a:solidFill>
            <a:srgbClr val="FF0000">
              <a:alpha val="10196"/>
            </a:srgbClr>
          </a:solidFill>
          <a:ln w="19050">
            <a:solidFill>
              <a:schemeClr val="hlink"/>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endParaRPr>
          </a:p>
        </p:txBody>
      </p:sp>
      <p:sp>
        <p:nvSpPr>
          <p:cNvPr id="115718" name="Text Box 5"/>
          <p:cNvSpPr txBox="1">
            <a:spLocks noChangeArrowheads="1"/>
          </p:cNvSpPr>
          <p:nvPr/>
        </p:nvSpPr>
        <p:spPr bwMode="auto">
          <a:xfrm>
            <a:off x="1573396" y="5520661"/>
            <a:ext cx="60325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ClrTx/>
              <a:buFontTx/>
              <a:buNone/>
            </a:pPr>
            <a:r>
              <a:rPr lang="en-GB" altLang="en-US" sz="1600" b="1" dirty="0">
                <a:solidFill>
                  <a:schemeClr val="tx2"/>
                </a:solidFill>
                <a:latin typeface="Arial" panose="020B0604020202020204" pitchFamily="34" charset="0"/>
              </a:rPr>
              <a:t>Each row, column and major block must be </a:t>
            </a:r>
            <a:r>
              <a:rPr lang="en-GB" altLang="en-US" sz="1600" b="1" dirty="0" err="1">
                <a:solidFill>
                  <a:schemeClr val="tx2"/>
                </a:solidFill>
                <a:latin typeface="Arial" panose="020B0604020202020204" pitchFamily="34" charset="0"/>
              </a:rPr>
              <a:t>alldifferent</a:t>
            </a:r>
            <a:endParaRPr lang="en-GB" altLang="en-US" sz="1600" b="1" dirty="0">
              <a:solidFill>
                <a:schemeClr val="tx2"/>
              </a:solidFill>
              <a:latin typeface="Arial" panose="020B0604020202020204" pitchFamily="34" charset="0"/>
            </a:endParaRPr>
          </a:p>
          <a:p>
            <a:pPr>
              <a:spcBef>
                <a:spcPct val="50000"/>
              </a:spcBef>
              <a:buClrTx/>
              <a:buFontTx/>
              <a:buNone/>
            </a:pPr>
            <a:r>
              <a:rPr lang="en-GB" altLang="en-US" sz="1600" b="1" dirty="0">
                <a:solidFill>
                  <a:schemeClr val="tx2"/>
                </a:solidFill>
                <a:latin typeface="Arial" panose="020B0604020202020204" pitchFamily="34" charset="0"/>
              </a:rPr>
              <a:t>“Well posed” if it has unique solution: </a:t>
            </a:r>
            <a:r>
              <a:rPr lang="en-GB" altLang="en-US" sz="1600" b="1" dirty="0">
                <a:solidFill>
                  <a:schemeClr val="hlink"/>
                </a:solidFill>
                <a:latin typeface="Arial" panose="020B0604020202020204" pitchFamily="34" charset="0"/>
              </a:rPr>
              <a:t>27 constraints</a:t>
            </a:r>
          </a:p>
        </p:txBody>
      </p:sp>
      <p:sp>
        <p:nvSpPr>
          <p:cNvPr id="429062" name="Rectangle 6"/>
          <p:cNvSpPr>
            <a:spLocks noChangeArrowheads="1"/>
          </p:cNvSpPr>
          <p:nvPr/>
        </p:nvSpPr>
        <p:spPr bwMode="auto">
          <a:xfrm>
            <a:off x="6672264" y="4335463"/>
            <a:ext cx="1163637" cy="1193800"/>
          </a:xfrm>
          <a:prstGeom prst="rect">
            <a:avLst/>
          </a:prstGeom>
          <a:solidFill>
            <a:schemeClr val="hlink">
              <a:alpha val="10196"/>
            </a:schemeClr>
          </a:solidFill>
          <a:ln w="19050">
            <a:solidFill>
              <a:schemeClr val="hlink"/>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endParaRPr>
          </a:p>
        </p:txBody>
      </p:sp>
      <p:sp>
        <p:nvSpPr>
          <p:cNvPr id="429063" name="Text Box 7"/>
          <p:cNvSpPr txBox="1">
            <a:spLocks noChangeArrowheads="1"/>
          </p:cNvSpPr>
          <p:nvPr/>
        </p:nvSpPr>
        <p:spPr bwMode="auto">
          <a:xfrm>
            <a:off x="7337425" y="4270375"/>
            <a:ext cx="6048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50000"/>
              </a:spcBef>
              <a:buClrTx/>
              <a:buFontTx/>
              <a:buNone/>
            </a:pPr>
            <a:r>
              <a:rPr lang="en-US" altLang="en-US" sz="1400" b="1">
                <a:solidFill>
                  <a:schemeClr val="folHlink"/>
                </a:solidFill>
                <a:latin typeface="Tahoma" panose="020B0604030504040204" pitchFamily="34" charset="0"/>
              </a:rPr>
              <a:t>2 3</a:t>
            </a:r>
            <a:br>
              <a:rPr lang="en-US" altLang="en-US" sz="1400" b="1">
                <a:solidFill>
                  <a:schemeClr val="folHlink"/>
                </a:solidFill>
                <a:latin typeface="Tahoma" panose="020B0604030504040204" pitchFamily="34" charset="0"/>
              </a:rPr>
            </a:br>
            <a:r>
              <a:rPr lang="en-US" altLang="en-US" sz="1400" b="1">
                <a:solidFill>
                  <a:schemeClr val="folHlink"/>
                </a:solidFill>
                <a:latin typeface="Tahoma" panose="020B0604030504040204" pitchFamily="34" charset="0"/>
              </a:rPr>
              <a:t>4 6</a:t>
            </a:r>
          </a:p>
        </p:txBody>
      </p:sp>
      <p:sp>
        <p:nvSpPr>
          <p:cNvPr id="429064" name="Line 8"/>
          <p:cNvSpPr>
            <a:spLocks noChangeShapeType="1"/>
          </p:cNvSpPr>
          <p:nvPr/>
        </p:nvSpPr>
        <p:spPr bwMode="auto">
          <a:xfrm flipH="1">
            <a:off x="7661275" y="4348163"/>
            <a:ext cx="114300" cy="1651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29065" name="Line 9"/>
          <p:cNvSpPr>
            <a:spLocks noChangeShapeType="1"/>
          </p:cNvSpPr>
          <p:nvPr/>
        </p:nvSpPr>
        <p:spPr bwMode="auto">
          <a:xfrm flipH="1">
            <a:off x="7667625" y="4530725"/>
            <a:ext cx="114300" cy="1651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29066" name="Line 10"/>
          <p:cNvSpPr>
            <a:spLocks noChangeShapeType="1"/>
          </p:cNvSpPr>
          <p:nvPr/>
        </p:nvSpPr>
        <p:spPr bwMode="auto">
          <a:xfrm flipH="1">
            <a:off x="7499350" y="4546600"/>
            <a:ext cx="114300" cy="1651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29067" name="Oval 11"/>
          <p:cNvSpPr>
            <a:spLocks noChangeAspect="1" noChangeArrowheads="1"/>
          </p:cNvSpPr>
          <p:nvPr/>
        </p:nvSpPr>
        <p:spPr bwMode="auto">
          <a:xfrm>
            <a:off x="7467601" y="3948113"/>
            <a:ext cx="347663" cy="347662"/>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endParaRPr>
          </a:p>
        </p:txBody>
      </p:sp>
      <p:sp>
        <p:nvSpPr>
          <p:cNvPr id="429068" name="Oval 12"/>
          <p:cNvSpPr>
            <a:spLocks noChangeAspect="1" noChangeArrowheads="1"/>
          </p:cNvSpPr>
          <p:nvPr/>
        </p:nvSpPr>
        <p:spPr bwMode="auto">
          <a:xfrm>
            <a:off x="5143501" y="4360863"/>
            <a:ext cx="347663" cy="347662"/>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endParaRPr>
          </a:p>
        </p:txBody>
      </p:sp>
      <p:sp>
        <p:nvSpPr>
          <p:cNvPr id="429069" name="Oval 13"/>
          <p:cNvSpPr>
            <a:spLocks noChangeAspect="1" noChangeArrowheads="1"/>
          </p:cNvSpPr>
          <p:nvPr/>
        </p:nvSpPr>
        <p:spPr bwMode="auto">
          <a:xfrm>
            <a:off x="4376738" y="4362451"/>
            <a:ext cx="347662" cy="347663"/>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endParaRPr>
          </a:p>
        </p:txBody>
      </p:sp>
      <p:sp>
        <p:nvSpPr>
          <p:cNvPr id="429070" name="Rectangle 14"/>
          <p:cNvSpPr>
            <a:spLocks noChangeArrowheads="1"/>
          </p:cNvSpPr>
          <p:nvPr/>
        </p:nvSpPr>
        <p:spPr bwMode="auto">
          <a:xfrm>
            <a:off x="4346576" y="4335464"/>
            <a:ext cx="3489325" cy="396875"/>
          </a:xfrm>
          <a:prstGeom prst="rect">
            <a:avLst/>
          </a:prstGeom>
          <a:solidFill>
            <a:srgbClr val="FF0000">
              <a:alpha val="10196"/>
            </a:srgbClr>
          </a:solidFill>
          <a:ln w="19050">
            <a:solidFill>
              <a:schemeClr val="hlink"/>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endParaRPr>
          </a:p>
        </p:txBody>
      </p:sp>
      <p:sp>
        <p:nvSpPr>
          <p:cNvPr id="429071" name="Text Box 15"/>
          <p:cNvSpPr txBox="1">
            <a:spLocks noChangeArrowheads="1"/>
          </p:cNvSpPr>
          <p:nvPr/>
        </p:nvSpPr>
        <p:spPr bwMode="auto">
          <a:xfrm>
            <a:off x="7451725" y="4337051"/>
            <a:ext cx="376238" cy="43088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50000"/>
              </a:spcBef>
              <a:buClrTx/>
              <a:buFontTx/>
              <a:buNone/>
            </a:pPr>
            <a:r>
              <a:rPr lang="en-US" altLang="en-US" sz="2200" b="1">
                <a:solidFill>
                  <a:schemeClr val="folHlink"/>
                </a:solidFill>
                <a:latin typeface="Tahoma" panose="020B0604030504040204" pitchFamily="34" charset="0"/>
              </a:rPr>
              <a:t>2 </a:t>
            </a:r>
          </a:p>
        </p:txBody>
      </p:sp>
      <p:sp>
        <p:nvSpPr>
          <p:cNvPr id="115729" name="Text Box 17"/>
          <p:cNvSpPr txBox="1">
            <a:spLocks noChangeArrowheads="1"/>
          </p:cNvSpPr>
          <p:nvPr/>
        </p:nvSpPr>
        <p:spPr bwMode="auto">
          <a:xfrm>
            <a:off x="8191500" y="1949450"/>
            <a:ext cx="24765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Char char="•"/>
            </a:pPr>
            <a:r>
              <a:rPr lang="en-US" altLang="en-US" sz="1400" b="1">
                <a:solidFill>
                  <a:schemeClr val="hlink"/>
                </a:solidFill>
                <a:latin typeface="Tahoma" panose="020B0604030504040204" pitchFamily="34" charset="0"/>
              </a:rPr>
              <a:t>Variables</a:t>
            </a:r>
            <a:r>
              <a:rPr lang="en-US" altLang="en-US" sz="1400" b="1">
                <a:latin typeface="Tahoma" panose="020B0604030504040204" pitchFamily="34" charset="0"/>
              </a:rPr>
              <a:t>: 81 slots</a:t>
            </a:r>
          </a:p>
          <a:p>
            <a:pPr eaLnBrk="1" hangingPunct="1">
              <a:spcBef>
                <a:spcPct val="0"/>
              </a:spcBef>
              <a:buClrTx/>
              <a:buFontTx/>
              <a:buChar char="•"/>
            </a:pPr>
            <a:endParaRPr lang="en-US" altLang="en-US" sz="1400" b="1">
              <a:latin typeface="Tahoma" panose="020B0604030504040204" pitchFamily="34" charset="0"/>
            </a:endParaRPr>
          </a:p>
          <a:p>
            <a:pPr eaLnBrk="1" hangingPunct="1">
              <a:spcBef>
                <a:spcPct val="0"/>
              </a:spcBef>
              <a:buClrTx/>
              <a:buFontTx/>
              <a:buChar char="•"/>
            </a:pPr>
            <a:r>
              <a:rPr lang="en-US" altLang="en-US" sz="1400" b="1">
                <a:solidFill>
                  <a:schemeClr val="hlink"/>
                </a:solidFill>
                <a:latin typeface="Tahoma" panose="020B0604030504040204" pitchFamily="34" charset="0"/>
              </a:rPr>
              <a:t>Domains</a:t>
            </a:r>
            <a:r>
              <a:rPr lang="en-US" altLang="en-US" sz="1400" b="1">
                <a:latin typeface="Tahoma" panose="020B0604030504040204" pitchFamily="34" charset="0"/>
              </a:rPr>
              <a:t> = {1,2,3,4,5,6,7,8,9}</a:t>
            </a:r>
          </a:p>
          <a:p>
            <a:pPr eaLnBrk="1" hangingPunct="1">
              <a:spcBef>
                <a:spcPct val="0"/>
              </a:spcBef>
              <a:buClrTx/>
              <a:buFontTx/>
              <a:buChar char="•"/>
            </a:pPr>
            <a:endParaRPr lang="en-US" altLang="en-US" sz="1400" b="1">
              <a:latin typeface="Tahoma" panose="020B0604030504040204" pitchFamily="34" charset="0"/>
            </a:endParaRPr>
          </a:p>
          <a:p>
            <a:pPr eaLnBrk="1" hangingPunct="1">
              <a:spcBef>
                <a:spcPct val="0"/>
              </a:spcBef>
              <a:buClrTx/>
              <a:buFontTx/>
              <a:buChar char="•"/>
            </a:pPr>
            <a:r>
              <a:rPr lang="en-US" altLang="en-US" sz="1400" b="1">
                <a:solidFill>
                  <a:schemeClr val="hlink"/>
                </a:solidFill>
                <a:latin typeface="Tahoma" panose="020B0604030504040204" pitchFamily="34" charset="0"/>
              </a:rPr>
              <a:t>Constraints</a:t>
            </a:r>
            <a:r>
              <a:rPr lang="en-US" altLang="en-US" sz="1400" b="1">
                <a:latin typeface="Tahoma" panose="020B0604030504040204" pitchFamily="34" charset="0"/>
              </a:rPr>
              <a:t>: </a:t>
            </a:r>
          </a:p>
          <a:p>
            <a:pPr lvl="1" eaLnBrk="1" hangingPunct="1">
              <a:spcBef>
                <a:spcPct val="0"/>
              </a:spcBef>
              <a:buClrTx/>
              <a:buFontTx/>
              <a:buChar char="•"/>
            </a:pPr>
            <a:r>
              <a:rPr lang="en-US" altLang="en-US" sz="1400" b="1">
                <a:latin typeface="Tahoma" panose="020B0604030504040204" pitchFamily="34" charset="0"/>
              </a:rPr>
              <a:t>27 not-equal</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36</a:t>
            </a:fld>
            <a:endParaRPr lang="en-US" dirty="0"/>
          </a:p>
        </p:txBody>
      </p:sp>
      <p:sp>
        <p:nvSpPr>
          <p:cNvPr id="4" name="Date Placeholder 3"/>
          <p:cNvSpPr>
            <a:spLocks noGrp="1"/>
          </p:cNvSpPr>
          <p:nvPr>
            <p:ph type="dt" sz="half" idx="10"/>
          </p:nvPr>
        </p:nvSpPr>
        <p:spPr/>
        <p:txBody>
          <a:bodyPr/>
          <a:lstStyle/>
          <a:p>
            <a:fld id="{07A0356F-2486-44F6-AB79-E3FB299C9ED6}" type="datetime1">
              <a:rPr lang="en-US" smtClean="0"/>
              <a:t>9/3/2022</a:t>
            </a:fld>
            <a:endParaRPr lang="en-US" dirty="0"/>
          </a:p>
        </p:txBody>
      </p:sp>
    </p:spTree>
    <p:extLst>
      <p:ext uri="{BB962C8B-B14F-4D97-AF65-F5344CB8AC3E}">
        <p14:creationId xmlns:p14="http://schemas.microsoft.com/office/powerpoint/2010/main" val="831201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90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90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90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905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290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290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907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2906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2906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2906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29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nimBg="1"/>
      <p:bldP spid="429062" grpId="0" animBg="1"/>
      <p:bldP spid="429063" grpId="0" autoUpdateAnimBg="0"/>
      <p:bldP spid="429064" grpId="0" animBg="1"/>
      <p:bldP spid="429065" grpId="0" animBg="1"/>
      <p:bldP spid="429066" grpId="0" animBg="1"/>
      <p:bldP spid="429067" grpId="0" animBg="1"/>
      <p:bldP spid="429068" grpId="0" animBg="1"/>
      <p:bldP spid="429069" grpId="0" animBg="1"/>
      <p:bldP spid="429070" grpId="0" animBg="1"/>
      <p:bldP spid="429071"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en-US"/>
              <a:t>Arc consistency algorithm AC-3</a:t>
            </a:r>
          </a:p>
        </p:txBody>
      </p:sp>
      <p:sp>
        <p:nvSpPr>
          <p:cNvPr id="35844" name="Rectangle 3"/>
          <p:cNvSpPr>
            <a:spLocks noGrp="1" noChangeArrowheads="1"/>
          </p:cNvSpPr>
          <p:nvPr>
            <p:ph type="body" idx="1"/>
          </p:nvPr>
        </p:nvSpPr>
        <p:spPr>
          <a:xfrm>
            <a:off x="1828800" y="5559425"/>
            <a:ext cx="8650288" cy="573088"/>
          </a:xfrm>
        </p:spPr>
        <p:txBody>
          <a:bodyPr/>
          <a:lstStyle/>
          <a:p>
            <a:pPr eaLnBrk="1" hangingPunct="1">
              <a:lnSpc>
                <a:spcPct val="90000"/>
              </a:lnSpc>
            </a:pPr>
            <a:r>
              <a:rPr lang="en-US" altLang="en-US" smtClean="0"/>
              <a:t>Time complexity: O(n</a:t>
            </a:r>
            <a:r>
              <a:rPr lang="en-US" altLang="en-US" baseline="30000" smtClean="0"/>
              <a:t>2</a:t>
            </a:r>
            <a:r>
              <a:rPr lang="en-US" altLang="en-US" smtClean="0"/>
              <a:t>d</a:t>
            </a:r>
            <a:r>
              <a:rPr lang="en-US" altLang="en-US" baseline="30000" smtClean="0"/>
              <a:t>3</a:t>
            </a:r>
            <a:r>
              <a:rPr lang="en-US" altLang="en-US" smtClean="0"/>
              <a:t>)</a:t>
            </a:r>
          </a:p>
        </p:txBody>
      </p:sp>
      <p:pic>
        <p:nvPicPr>
          <p:cNvPr id="35845" name="Picture 4"/>
          <p:cNvPicPr>
            <a:picLocks noChangeAspect="1" noChangeArrowheads="1"/>
          </p:cNvPicPr>
          <p:nvPr/>
        </p:nvPicPr>
        <p:blipFill>
          <a:blip r:embed="rId2">
            <a:extLst>
              <a:ext uri="{28A0092B-C50C-407E-A947-70E740481C1C}">
                <a14:useLocalDpi xmlns:a14="http://schemas.microsoft.com/office/drawing/2010/main" val="0"/>
              </a:ext>
            </a:extLst>
          </a:blip>
          <a:srcRect l="16406" t="21875" r="13281" b="22917"/>
          <a:stretch>
            <a:fillRect/>
          </a:stretch>
        </p:blipFill>
        <p:spPr bwMode="auto">
          <a:xfrm>
            <a:off x="2819400" y="1371600"/>
            <a:ext cx="6858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37</a:t>
            </a:fld>
            <a:endParaRPr lang="en-US" dirty="0"/>
          </a:p>
        </p:txBody>
      </p:sp>
      <p:sp>
        <p:nvSpPr>
          <p:cNvPr id="4" name="Date Placeholder 3"/>
          <p:cNvSpPr>
            <a:spLocks noGrp="1"/>
          </p:cNvSpPr>
          <p:nvPr>
            <p:ph type="dt" sz="half" idx="10"/>
          </p:nvPr>
        </p:nvSpPr>
        <p:spPr/>
        <p:txBody>
          <a:bodyPr/>
          <a:lstStyle/>
          <a:p>
            <a:fld id="{D5FB9075-D24F-4FF4-B0D7-EA0FE315CE36}" type="datetime1">
              <a:rPr lang="en-US" smtClean="0"/>
              <a:t>9/3/2022</a:t>
            </a:fld>
            <a:endParaRPr lang="en-US" dirty="0"/>
          </a:p>
        </p:txBody>
      </p:sp>
    </p:spTree>
    <p:extLst>
      <p:ext uri="{BB962C8B-B14F-4D97-AF65-F5344CB8AC3E}">
        <p14:creationId xmlns:p14="http://schemas.microsoft.com/office/powerpoint/2010/main" val="38516418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48BD09-0EF7-4899-9E6E-E4AFF93EA876}" type="datetime1">
              <a:rPr lang="en-US" smtClean="0"/>
              <a:t>9/3/2022</a:t>
            </a:fld>
            <a:endParaRPr lang="en-US" dirty="0"/>
          </a:p>
        </p:txBody>
      </p:sp>
      <p:sp>
        <p:nvSpPr>
          <p:cNvPr id="5" name="Footer Placeholder 4"/>
          <p:cNvSpPr>
            <a:spLocks noGrp="1"/>
          </p:cNvSpPr>
          <p:nvPr>
            <p:ph type="ftr" sz="quarter" idx="11"/>
          </p:nvPr>
        </p:nvSpPr>
        <p:spPr/>
        <p:txBody>
          <a:bodyPr/>
          <a:lstStyle/>
          <a:p>
            <a:r>
              <a:rPr lang="en-US" smtClean="0"/>
              <a:t>MCA 505 : 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38</a:t>
            </a:fld>
            <a:endParaRPr lang="en-US" dirty="0"/>
          </a:p>
        </p:txBody>
      </p:sp>
      <p:pic>
        <p:nvPicPr>
          <p:cNvPr id="7" name="Picture 2"/>
          <p:cNvPicPr>
            <a:picLocks noGrp="1" noChangeAspect="1" noChangeArrowheads="1"/>
          </p:cNvPicPr>
          <p:nvPr>
            <p:ph idx="1"/>
          </p:nvPr>
        </p:nvPicPr>
        <p:blipFill>
          <a:blip r:embed="rId2">
            <a:lum contrast="12000"/>
            <a:extLst>
              <a:ext uri="{28A0092B-C50C-407E-A947-70E740481C1C}">
                <a14:useLocalDpi xmlns:a14="http://schemas.microsoft.com/office/drawing/2010/main" val="0"/>
              </a:ext>
            </a:extLst>
          </a:blip>
          <a:srcRect b="29689"/>
          <a:stretch>
            <a:fillRect/>
          </a:stretch>
        </p:blipFill>
        <p:spPr bwMode="auto">
          <a:xfrm>
            <a:off x="1400878" y="1270000"/>
            <a:ext cx="714958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384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98C84-1B5E-4D06-9238-3CBA0AD814A4}" type="datetime1">
              <a:rPr lang="en-US" smtClean="0"/>
              <a:t>9/3/2022</a:t>
            </a:fld>
            <a:endParaRPr lang="en-US" dirty="0"/>
          </a:p>
        </p:txBody>
      </p:sp>
      <p:sp>
        <p:nvSpPr>
          <p:cNvPr id="3" name="Footer Placeholder 2"/>
          <p:cNvSpPr>
            <a:spLocks noGrp="1"/>
          </p:cNvSpPr>
          <p:nvPr>
            <p:ph type="ftr" sz="quarter" idx="11"/>
          </p:nvPr>
        </p:nvSpPr>
        <p:spPr/>
        <p:txBody>
          <a:bodyPr/>
          <a:lstStyle/>
          <a:p>
            <a:r>
              <a:rPr lang="en-US" smtClean="0"/>
              <a:t>MCA 505 : Artificial Intelligence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743950"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204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8-Queens</a:t>
            </a:r>
            <a:endParaRPr lang="en-IN" dirty="0"/>
          </a:p>
        </p:txBody>
      </p:sp>
      <p:sp>
        <p:nvSpPr>
          <p:cNvPr id="3" name="Content Placeholder 2"/>
          <p:cNvSpPr>
            <a:spLocks noGrp="1"/>
          </p:cNvSpPr>
          <p:nvPr>
            <p:ph idx="1"/>
          </p:nvPr>
        </p:nvSpPr>
        <p:spPr/>
        <p:txBody>
          <a:bodyPr>
            <a:normAutofit/>
          </a:bodyPr>
          <a:lstStyle/>
          <a:p>
            <a:r>
              <a:rPr lang="en-US" altLang="en-US" sz="2800" dirty="0"/>
              <a:t>Variables: Queens, one per column</a:t>
            </a:r>
          </a:p>
          <a:p>
            <a:pPr lvl="1"/>
            <a:r>
              <a:rPr lang="en-US" altLang="en-US" sz="2800" dirty="0"/>
              <a:t>Q1, Q2, …, Q8</a:t>
            </a:r>
          </a:p>
          <a:p>
            <a:r>
              <a:rPr lang="en-US" altLang="en-US" sz="2800" dirty="0" smtClean="0"/>
              <a:t>Domains</a:t>
            </a:r>
            <a:r>
              <a:rPr lang="en-US" altLang="en-US" sz="2800" dirty="0"/>
              <a:t>: row placement, {1,2,…,8}</a:t>
            </a:r>
          </a:p>
          <a:p>
            <a:r>
              <a:rPr lang="en-US" altLang="en-US" sz="2800" dirty="0" smtClean="0"/>
              <a:t>Constraints</a:t>
            </a:r>
            <a:r>
              <a:rPr lang="en-US" altLang="en-US" sz="2800" dirty="0"/>
              <a:t>:</a:t>
            </a:r>
          </a:p>
          <a:p>
            <a:pPr lvl="1"/>
            <a:r>
              <a:rPr lang="en-US" altLang="en-US" sz="2400" dirty="0"/>
              <a:t>Qi != </a:t>
            </a:r>
            <a:r>
              <a:rPr lang="en-US" altLang="en-US" sz="2400" dirty="0" err="1"/>
              <a:t>Qj</a:t>
            </a:r>
            <a:r>
              <a:rPr lang="en-US" altLang="en-US" sz="2400" dirty="0"/>
              <a:t> (j != </a:t>
            </a:r>
            <a:r>
              <a:rPr lang="en-US" altLang="en-US" sz="2400" dirty="0" err="1"/>
              <a:t>i</a:t>
            </a:r>
            <a:r>
              <a:rPr lang="en-US" altLang="en-US" sz="2400" dirty="0"/>
              <a:t>)</a:t>
            </a:r>
          </a:p>
          <a:p>
            <a:pPr lvl="1"/>
            <a:r>
              <a:rPr lang="en-US" altLang="en-US" sz="2400" dirty="0"/>
              <a:t>|Qi – </a:t>
            </a:r>
            <a:r>
              <a:rPr lang="en-US" altLang="en-US" sz="2400" dirty="0" err="1"/>
              <a:t>Qj</a:t>
            </a:r>
            <a:r>
              <a:rPr lang="en-US" altLang="en-US" sz="2400" dirty="0"/>
              <a:t>| != |</a:t>
            </a:r>
            <a:r>
              <a:rPr lang="en-US" altLang="en-US" sz="2400" dirty="0" err="1"/>
              <a:t>i</a:t>
            </a:r>
            <a:r>
              <a:rPr lang="en-US" altLang="en-US" sz="2400" dirty="0"/>
              <a:t> – j|</a:t>
            </a:r>
          </a:p>
        </p:txBody>
      </p:sp>
      <p:sp>
        <p:nvSpPr>
          <p:cNvPr id="7" name="Footer Placeholder 6"/>
          <p:cNvSpPr>
            <a:spLocks noGrp="1"/>
          </p:cNvSpPr>
          <p:nvPr>
            <p:ph type="ftr" sz="quarter" idx="11"/>
          </p:nvPr>
        </p:nvSpPr>
        <p:spPr/>
        <p:txBody>
          <a:bodyPr/>
          <a:lstStyle/>
          <a:p>
            <a:r>
              <a:rPr lang="en-US" smtClean="0"/>
              <a:t>MCA 505 : Artificial Intelligence</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pPr/>
              <a:t>4</a:t>
            </a:fld>
            <a:endParaRPr lang="en-US" dirty="0"/>
          </a:p>
        </p:txBody>
      </p:sp>
      <p:sp>
        <p:nvSpPr>
          <p:cNvPr id="9" name="Date Placeholder 8"/>
          <p:cNvSpPr>
            <a:spLocks noGrp="1"/>
          </p:cNvSpPr>
          <p:nvPr>
            <p:ph type="dt" sz="half" idx="10"/>
          </p:nvPr>
        </p:nvSpPr>
        <p:spPr/>
        <p:txBody>
          <a:bodyPr/>
          <a:lstStyle/>
          <a:p>
            <a:fld id="{D07DF553-E0EB-4B2A-BA12-C41151C15DB4}" type="datetime1">
              <a:rPr lang="en-US" smtClean="0"/>
              <a:t>9/3/2022</a:t>
            </a:fld>
            <a:endParaRPr lang="en-US" dirty="0"/>
          </a:p>
        </p:txBody>
      </p:sp>
    </p:spTree>
    <p:extLst>
      <p:ext uri="{BB962C8B-B14F-4D97-AF65-F5344CB8AC3E}">
        <p14:creationId xmlns:p14="http://schemas.microsoft.com/office/powerpoint/2010/main" val="1323783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98C84-1B5E-4D06-9238-3CBA0AD814A4}" type="datetime1">
              <a:rPr lang="en-US" smtClean="0"/>
              <a:t>9/3/2022</a:t>
            </a:fld>
            <a:endParaRPr lang="en-US" dirty="0"/>
          </a:p>
        </p:txBody>
      </p:sp>
      <p:sp>
        <p:nvSpPr>
          <p:cNvPr id="3" name="Footer Placeholder 2"/>
          <p:cNvSpPr>
            <a:spLocks noGrp="1"/>
          </p:cNvSpPr>
          <p:nvPr>
            <p:ph type="ftr" sz="quarter" idx="11"/>
          </p:nvPr>
        </p:nvSpPr>
        <p:spPr/>
        <p:txBody>
          <a:bodyPr/>
          <a:lstStyle/>
          <a:p>
            <a:r>
              <a:rPr lang="en-US" smtClean="0"/>
              <a:t>MCA 505 : Artificial Intelligence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5093"/>
            <a:ext cx="8743950"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6642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98C84-1B5E-4D06-9238-3CBA0AD814A4}" type="datetime1">
              <a:rPr lang="en-US" smtClean="0"/>
              <a:t>9/3/2022</a:t>
            </a:fld>
            <a:endParaRPr lang="en-US" dirty="0"/>
          </a:p>
        </p:txBody>
      </p:sp>
      <p:sp>
        <p:nvSpPr>
          <p:cNvPr id="3" name="Footer Placeholder 2"/>
          <p:cNvSpPr>
            <a:spLocks noGrp="1"/>
          </p:cNvSpPr>
          <p:nvPr>
            <p:ph type="ftr" sz="quarter" idx="11"/>
          </p:nvPr>
        </p:nvSpPr>
        <p:spPr/>
        <p:txBody>
          <a:bodyPr/>
          <a:lstStyle/>
          <a:p>
            <a:r>
              <a:rPr lang="en-US" smtClean="0"/>
              <a:t>MCA 505 : Artificial Intelligence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pic>
        <p:nvPicPr>
          <p:cNvPr id="5" name="Picture 4" descr="CSP-JT"/>
          <p:cNvPicPr>
            <a:picLocks noChangeAspect="1" noChangeArrowheads="1"/>
          </p:cNvPicPr>
          <p:nvPr/>
        </p:nvPicPr>
        <p:blipFill>
          <a:blip r:embed="rId2">
            <a:extLst>
              <a:ext uri="{28A0092B-C50C-407E-A947-70E740481C1C}">
                <a14:useLocalDpi xmlns:a14="http://schemas.microsoft.com/office/drawing/2010/main" val="0"/>
              </a:ext>
            </a:extLst>
          </a:blip>
          <a:srcRect l="4033" t="52731" r="3194" b="3801"/>
          <a:stretch>
            <a:fillRect/>
          </a:stretch>
        </p:blipFill>
        <p:spPr bwMode="auto">
          <a:xfrm>
            <a:off x="1676400" y="1524000"/>
            <a:ext cx="7010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ustralia-c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00" y="4000784"/>
            <a:ext cx="2971800"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506828" y="372345"/>
            <a:ext cx="7767174" cy="707886"/>
          </a:xfrm>
          <a:prstGeom prst="rect">
            <a:avLst/>
          </a:prstGeom>
        </p:spPr>
        <p:txBody>
          <a:bodyPr wrap="square">
            <a:spAutoFit/>
          </a:bodyPr>
          <a:lstStyle/>
          <a:p>
            <a:r>
              <a:rPr lang="en-US" altLang="en-US" sz="4000" dirty="0">
                <a:solidFill>
                  <a:srgbClr val="00B0F0"/>
                </a:solidFill>
              </a:rPr>
              <a:t>Junction Tree </a:t>
            </a:r>
            <a:r>
              <a:rPr lang="en-US" altLang="en-US" sz="4000" dirty="0" smtClean="0">
                <a:solidFill>
                  <a:srgbClr val="00B0F0"/>
                </a:solidFill>
              </a:rPr>
              <a:t>Decompositions</a:t>
            </a:r>
            <a:endParaRPr lang="en-IN" dirty="0">
              <a:solidFill>
                <a:srgbClr val="00B0F0"/>
              </a:solidFill>
            </a:endParaRPr>
          </a:p>
        </p:txBody>
      </p:sp>
    </p:spTree>
    <p:extLst>
      <p:ext uri="{BB962C8B-B14F-4D97-AF65-F5344CB8AC3E}">
        <p14:creationId xmlns:p14="http://schemas.microsoft.com/office/powerpoint/2010/main" val="1542181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en-US" smtClean="0"/>
              <a:t>Local search for CSPs</a:t>
            </a:r>
          </a:p>
        </p:txBody>
      </p:sp>
      <p:sp>
        <p:nvSpPr>
          <p:cNvPr id="36868" name="Rectangle 3"/>
          <p:cNvSpPr>
            <a:spLocks noGrp="1" noChangeArrowheads="1"/>
          </p:cNvSpPr>
          <p:nvPr>
            <p:ph type="body" idx="1"/>
          </p:nvPr>
        </p:nvSpPr>
        <p:spPr>
          <a:xfrm>
            <a:off x="746298" y="1751527"/>
            <a:ext cx="8596668" cy="4289833"/>
          </a:xfrm>
        </p:spPr>
        <p:txBody>
          <a:bodyPr>
            <a:noAutofit/>
          </a:bodyPr>
          <a:lstStyle/>
          <a:p>
            <a:pPr eaLnBrk="1" hangingPunct="1">
              <a:lnSpc>
                <a:spcPct val="80000"/>
              </a:lnSpc>
            </a:pPr>
            <a:r>
              <a:rPr lang="en-US" altLang="en-US" sz="2800" dirty="0"/>
              <a:t>Hill-climbing, simulated annealing typically work with "complete" states, i.e., all variables assigned</a:t>
            </a:r>
          </a:p>
          <a:p>
            <a:pPr eaLnBrk="1" hangingPunct="1">
              <a:lnSpc>
                <a:spcPct val="80000"/>
              </a:lnSpc>
            </a:pPr>
            <a:r>
              <a:rPr lang="en-US" altLang="en-US" sz="2800" dirty="0" smtClean="0"/>
              <a:t>To </a:t>
            </a:r>
            <a:r>
              <a:rPr lang="en-US" altLang="en-US" sz="2800" dirty="0"/>
              <a:t>apply to CSPs:</a:t>
            </a:r>
          </a:p>
          <a:p>
            <a:pPr lvl="1" eaLnBrk="1" hangingPunct="1">
              <a:lnSpc>
                <a:spcPct val="80000"/>
              </a:lnSpc>
            </a:pPr>
            <a:r>
              <a:rPr lang="en-US" altLang="en-US" sz="2400" dirty="0"/>
              <a:t>allow states with unsatisfied constraints</a:t>
            </a:r>
          </a:p>
          <a:p>
            <a:pPr lvl="1" eaLnBrk="1" hangingPunct="1">
              <a:lnSpc>
                <a:spcPct val="80000"/>
              </a:lnSpc>
            </a:pPr>
            <a:r>
              <a:rPr lang="en-US" altLang="en-US" sz="2400" dirty="0"/>
              <a:t>operators </a:t>
            </a:r>
            <a:r>
              <a:rPr lang="en-US" altLang="en-US" sz="2400" dirty="0">
                <a:solidFill>
                  <a:srgbClr val="FF0000"/>
                </a:solidFill>
              </a:rPr>
              <a:t>reassign</a:t>
            </a:r>
            <a:r>
              <a:rPr lang="en-US" altLang="en-US" sz="2400" dirty="0"/>
              <a:t> variable values</a:t>
            </a:r>
          </a:p>
          <a:p>
            <a:pPr eaLnBrk="1" hangingPunct="1">
              <a:lnSpc>
                <a:spcPct val="80000"/>
              </a:lnSpc>
            </a:pPr>
            <a:r>
              <a:rPr lang="en-US" altLang="en-US" sz="2800" dirty="0" smtClean="0"/>
              <a:t>Variable </a:t>
            </a:r>
            <a:r>
              <a:rPr lang="en-US" altLang="en-US" sz="2800" dirty="0"/>
              <a:t>selection: randomly select any conflicted variable</a:t>
            </a:r>
          </a:p>
          <a:p>
            <a:pPr eaLnBrk="1" hangingPunct="1">
              <a:lnSpc>
                <a:spcPct val="80000"/>
              </a:lnSpc>
            </a:pPr>
            <a:r>
              <a:rPr lang="en-US" altLang="en-US" sz="2800" dirty="0" smtClean="0"/>
              <a:t>Value </a:t>
            </a:r>
            <a:r>
              <a:rPr lang="en-US" altLang="en-US" sz="2800" dirty="0"/>
              <a:t>selection by </a:t>
            </a:r>
            <a:r>
              <a:rPr lang="en-US" altLang="en-US" sz="2800" dirty="0">
                <a:solidFill>
                  <a:srgbClr val="FF0000"/>
                </a:solidFill>
              </a:rPr>
              <a:t>min-conflicts </a:t>
            </a:r>
            <a:r>
              <a:rPr lang="en-US" altLang="en-US" sz="2800" dirty="0"/>
              <a:t>heuristic:</a:t>
            </a:r>
          </a:p>
          <a:p>
            <a:pPr lvl="1" eaLnBrk="1" hangingPunct="1">
              <a:lnSpc>
                <a:spcPct val="80000"/>
              </a:lnSpc>
            </a:pPr>
            <a:r>
              <a:rPr lang="en-US" altLang="en-US" sz="2400" dirty="0"/>
              <a:t>choose value that violates the fewest constraints</a:t>
            </a:r>
          </a:p>
          <a:p>
            <a:pPr lvl="1" eaLnBrk="1" hangingPunct="1">
              <a:lnSpc>
                <a:spcPct val="80000"/>
              </a:lnSpc>
            </a:pPr>
            <a:r>
              <a:rPr lang="en-US" altLang="en-US" sz="2400" dirty="0"/>
              <a:t>i.e., hill-climb with </a:t>
            </a:r>
            <a:r>
              <a:rPr lang="en-US" altLang="en-US" sz="2400" i="1" dirty="0"/>
              <a:t>h(n) </a:t>
            </a:r>
            <a:r>
              <a:rPr lang="en-US" altLang="en-US" sz="2400" dirty="0"/>
              <a:t>= total number of violated constraints</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42</a:t>
            </a:fld>
            <a:endParaRPr lang="en-US" dirty="0"/>
          </a:p>
        </p:txBody>
      </p:sp>
      <p:sp>
        <p:nvSpPr>
          <p:cNvPr id="4" name="Date Placeholder 3"/>
          <p:cNvSpPr>
            <a:spLocks noGrp="1"/>
          </p:cNvSpPr>
          <p:nvPr>
            <p:ph type="dt" sz="half" idx="10"/>
          </p:nvPr>
        </p:nvSpPr>
        <p:spPr/>
        <p:txBody>
          <a:bodyPr/>
          <a:lstStyle/>
          <a:p>
            <a:fld id="{A2EDF878-84B7-4777-A7A9-8689F22B9E18}" type="datetime1">
              <a:rPr lang="en-US" smtClean="0"/>
              <a:t>9/3/2022</a:t>
            </a:fld>
            <a:endParaRPr lang="en-US" dirty="0"/>
          </a:p>
        </p:txBody>
      </p:sp>
    </p:spTree>
    <p:extLst>
      <p:ext uri="{BB962C8B-B14F-4D97-AF65-F5344CB8AC3E}">
        <p14:creationId xmlns:p14="http://schemas.microsoft.com/office/powerpoint/2010/main" val="26543798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smtClean="0"/>
              <a:t>Example: 4-Queens</a:t>
            </a:r>
          </a:p>
        </p:txBody>
      </p:sp>
      <p:sp>
        <p:nvSpPr>
          <p:cNvPr id="37892" name="Rectangle 3"/>
          <p:cNvSpPr>
            <a:spLocks noGrp="1" noChangeArrowheads="1"/>
          </p:cNvSpPr>
          <p:nvPr>
            <p:ph type="body" idx="1"/>
          </p:nvPr>
        </p:nvSpPr>
        <p:spPr>
          <a:xfrm>
            <a:off x="335664" y="1737604"/>
            <a:ext cx="8596668" cy="3880773"/>
          </a:xfrm>
        </p:spPr>
        <p:txBody>
          <a:bodyPr>
            <a:normAutofit fontScale="92500" lnSpcReduction="10000"/>
          </a:bodyPr>
          <a:lstStyle/>
          <a:p>
            <a:pPr eaLnBrk="1" hangingPunct="1">
              <a:lnSpc>
                <a:spcPct val="80000"/>
              </a:lnSpc>
            </a:pPr>
            <a:r>
              <a:rPr lang="en-US" altLang="en-US" sz="2400" dirty="0">
                <a:solidFill>
                  <a:schemeClr val="accent2"/>
                </a:solidFill>
              </a:rPr>
              <a:t>States</a:t>
            </a:r>
            <a:r>
              <a:rPr lang="en-US" altLang="en-US" sz="2400" dirty="0"/>
              <a:t>: 4 queens in 4 columns (4</a:t>
            </a:r>
            <a:r>
              <a:rPr lang="en-US" altLang="en-US" sz="2400" baseline="30000" dirty="0"/>
              <a:t>4</a:t>
            </a:r>
            <a:r>
              <a:rPr lang="en-US" altLang="en-US" sz="2400" dirty="0"/>
              <a:t> = 256 states)</a:t>
            </a:r>
          </a:p>
          <a:p>
            <a:pPr eaLnBrk="1" hangingPunct="1">
              <a:lnSpc>
                <a:spcPct val="80000"/>
              </a:lnSpc>
            </a:pPr>
            <a:r>
              <a:rPr lang="en-US" altLang="en-US" sz="2400" dirty="0">
                <a:solidFill>
                  <a:schemeClr val="accent2"/>
                </a:solidFill>
              </a:rPr>
              <a:t>Actions</a:t>
            </a:r>
            <a:r>
              <a:rPr lang="en-US" altLang="en-US" sz="2400" dirty="0"/>
              <a:t>: move queen in column</a:t>
            </a:r>
          </a:p>
          <a:p>
            <a:pPr eaLnBrk="1" hangingPunct="1">
              <a:lnSpc>
                <a:spcPct val="80000"/>
              </a:lnSpc>
            </a:pPr>
            <a:r>
              <a:rPr lang="en-US" altLang="en-US" sz="2400" dirty="0">
                <a:solidFill>
                  <a:schemeClr val="accent2"/>
                </a:solidFill>
              </a:rPr>
              <a:t>Goal test</a:t>
            </a:r>
            <a:r>
              <a:rPr lang="en-US" altLang="en-US" sz="2400" dirty="0"/>
              <a:t>: no attacks</a:t>
            </a:r>
          </a:p>
          <a:p>
            <a:pPr eaLnBrk="1" hangingPunct="1">
              <a:lnSpc>
                <a:spcPct val="80000"/>
              </a:lnSpc>
            </a:pPr>
            <a:r>
              <a:rPr lang="en-US" altLang="en-US" sz="2400" dirty="0">
                <a:solidFill>
                  <a:schemeClr val="accent2"/>
                </a:solidFill>
              </a:rPr>
              <a:t>Evaluation</a:t>
            </a:r>
            <a:r>
              <a:rPr lang="en-US" altLang="en-US" sz="2400" dirty="0"/>
              <a:t>: </a:t>
            </a:r>
            <a:r>
              <a:rPr lang="en-US" altLang="en-US" sz="2400" i="1" dirty="0"/>
              <a:t>h(n) </a:t>
            </a:r>
            <a:r>
              <a:rPr lang="en-US" altLang="en-US" sz="2400" dirty="0"/>
              <a:t>= number of attacks</a:t>
            </a:r>
          </a:p>
          <a:p>
            <a:pPr eaLnBrk="1" hangingPunct="1">
              <a:lnSpc>
                <a:spcPct val="80000"/>
              </a:lnSpc>
            </a:pPr>
            <a:endParaRPr lang="en-US" altLang="en-US" sz="2400" dirty="0"/>
          </a:p>
          <a:p>
            <a:pPr eaLnBrk="1" hangingPunct="1">
              <a:lnSpc>
                <a:spcPct val="80000"/>
              </a:lnSpc>
            </a:pPr>
            <a:endParaRPr lang="en-US" altLang="en-US" sz="2400" dirty="0"/>
          </a:p>
          <a:p>
            <a:pPr eaLnBrk="1" hangingPunct="1">
              <a:lnSpc>
                <a:spcPct val="80000"/>
              </a:lnSpc>
            </a:pPr>
            <a:endParaRPr lang="en-US" altLang="en-US" sz="2400" dirty="0"/>
          </a:p>
          <a:p>
            <a:pPr eaLnBrk="1" hangingPunct="1">
              <a:lnSpc>
                <a:spcPct val="80000"/>
              </a:lnSpc>
            </a:pPr>
            <a:endParaRPr lang="en-US" altLang="en-US" sz="2400" dirty="0"/>
          </a:p>
          <a:p>
            <a:pPr eaLnBrk="1" hangingPunct="1">
              <a:lnSpc>
                <a:spcPct val="80000"/>
              </a:lnSpc>
            </a:pPr>
            <a:endParaRPr lang="en-US" altLang="en-US" sz="2400" dirty="0"/>
          </a:p>
          <a:p>
            <a:pPr eaLnBrk="1" hangingPunct="1">
              <a:lnSpc>
                <a:spcPct val="80000"/>
              </a:lnSpc>
            </a:pPr>
            <a:r>
              <a:rPr lang="en-US" altLang="en-US" sz="2400" dirty="0"/>
              <a:t>Given random initial state, can solve </a:t>
            </a:r>
            <a:r>
              <a:rPr lang="en-US" altLang="en-US" sz="2400" i="1" dirty="0"/>
              <a:t>n</a:t>
            </a:r>
            <a:r>
              <a:rPr lang="en-US" altLang="en-US" sz="2400" dirty="0"/>
              <a:t>-queens in almost constant time for arbitrary </a:t>
            </a:r>
            <a:r>
              <a:rPr lang="en-US" altLang="en-US" sz="2400" i="1" dirty="0"/>
              <a:t>n</a:t>
            </a:r>
            <a:r>
              <a:rPr lang="en-US" altLang="en-US" sz="2400" dirty="0"/>
              <a:t> with high probability (e.g., </a:t>
            </a:r>
            <a:r>
              <a:rPr lang="en-US" altLang="en-US" sz="2400" i="1" dirty="0"/>
              <a:t>n</a:t>
            </a:r>
            <a:r>
              <a:rPr lang="en-US" altLang="en-US" sz="2400" dirty="0"/>
              <a:t> = 10,000,000)</a:t>
            </a:r>
          </a:p>
        </p:txBody>
      </p:sp>
      <p:pic>
        <p:nvPicPr>
          <p:cNvPr id="37893" name="Picture 4" descr="4queens-iter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967" y="3223739"/>
            <a:ext cx="57912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43</a:t>
            </a:fld>
            <a:endParaRPr lang="en-US" dirty="0"/>
          </a:p>
        </p:txBody>
      </p:sp>
      <p:sp>
        <p:nvSpPr>
          <p:cNvPr id="4" name="Date Placeholder 3"/>
          <p:cNvSpPr>
            <a:spLocks noGrp="1"/>
          </p:cNvSpPr>
          <p:nvPr>
            <p:ph type="dt" sz="half" idx="10"/>
          </p:nvPr>
        </p:nvSpPr>
        <p:spPr/>
        <p:txBody>
          <a:bodyPr/>
          <a:lstStyle/>
          <a:p>
            <a:fld id="{65A36365-CDA4-412D-8D6B-DCA6E5E9F60D}" type="datetime1">
              <a:rPr lang="en-US" smtClean="0"/>
              <a:t>9/3/2022</a:t>
            </a:fld>
            <a:endParaRPr lang="en-US" dirty="0"/>
          </a:p>
        </p:txBody>
      </p:sp>
    </p:spTree>
    <p:extLst>
      <p:ext uri="{BB962C8B-B14F-4D97-AF65-F5344CB8AC3E}">
        <p14:creationId xmlns:p14="http://schemas.microsoft.com/office/powerpoint/2010/main" val="16643118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38648" y="88901"/>
            <a:ext cx="8300702" cy="1020763"/>
          </a:xfrm>
        </p:spPr>
        <p:txBody>
          <a:bodyPr rtlCol="0">
            <a:normAutofit fontScale="90000"/>
          </a:bodyPr>
          <a:lstStyle/>
          <a:p>
            <a:pPr>
              <a:defRPr/>
            </a:pPr>
            <a:r>
              <a:rPr lang="en-US" altLang="en-US" dirty="0" smtClean="0">
                <a:ea typeface="+mj-ea"/>
                <a:cs typeface="+mj-cs"/>
              </a:rPr>
              <a:t>Ex: 4-Queens Problem </a:t>
            </a:r>
            <a:r>
              <a:rPr lang="en-US" altLang="en-US" sz="3100" dirty="0" smtClean="0">
                <a:ea typeface="+mj-ea"/>
                <a:cs typeface="+mj-cs"/>
              </a:rPr>
              <a:t>(</a:t>
            </a:r>
            <a:r>
              <a:rPr lang="en-US" altLang="en-US" sz="2200" dirty="0" smtClean="0">
                <a:ea typeface="+mj-ea"/>
                <a:cs typeface="+mj-cs"/>
              </a:rPr>
              <a:t>From</a:t>
            </a:r>
            <a:r>
              <a:rPr lang="en-US" altLang="en-US" sz="3100" dirty="0" smtClean="0">
                <a:ea typeface="+mj-ea"/>
                <a:cs typeface="+mj-cs"/>
              </a:rPr>
              <a:t> </a:t>
            </a:r>
            <a:r>
              <a:rPr lang="en-US" sz="2200" dirty="0" smtClean="0"/>
              <a:t>Prof</a:t>
            </a:r>
            <a:r>
              <a:rPr lang="en-US" sz="2200" dirty="0"/>
              <a:t>. Alexander </a:t>
            </a:r>
            <a:r>
              <a:rPr lang="en-US" sz="2200" dirty="0" err="1" smtClean="0"/>
              <a:t>Ihler</a:t>
            </a:r>
            <a:r>
              <a:rPr lang="en-US" sz="2200" dirty="0" smtClean="0"/>
              <a:t> slides)</a:t>
            </a:r>
            <a:r>
              <a:rPr lang="en-US" sz="2700" dirty="0"/>
              <a:t/>
            </a:r>
            <a:br>
              <a:rPr lang="en-US" sz="2700" dirty="0"/>
            </a:br>
            <a:endParaRPr lang="en-US" altLang="en-US" sz="2200" u="sng" dirty="0" smtClean="0">
              <a:ea typeface="+mj-ea"/>
              <a:cs typeface="+mj-cs"/>
            </a:endParaRPr>
          </a:p>
        </p:txBody>
      </p:sp>
      <p:grpSp>
        <p:nvGrpSpPr>
          <p:cNvPr id="44035" name="Group 22"/>
          <p:cNvGrpSpPr>
            <a:grpSpLocks/>
          </p:cNvGrpSpPr>
          <p:nvPr/>
        </p:nvGrpSpPr>
        <p:grpSpPr bwMode="auto">
          <a:xfrm>
            <a:off x="5449909" y="2022475"/>
            <a:ext cx="3714750" cy="3270250"/>
            <a:chOff x="2445" y="1344"/>
            <a:chExt cx="2340" cy="2060"/>
          </a:xfrm>
        </p:grpSpPr>
        <p:grpSp>
          <p:nvGrpSpPr>
            <p:cNvPr id="44056" name="Group 23"/>
            <p:cNvGrpSpPr>
              <a:grpSpLocks/>
            </p:cNvGrpSpPr>
            <p:nvPr/>
          </p:nvGrpSpPr>
          <p:grpSpPr bwMode="auto">
            <a:xfrm>
              <a:off x="2445" y="1344"/>
              <a:ext cx="2340" cy="2060"/>
              <a:chOff x="2445" y="1344"/>
              <a:chExt cx="2340" cy="2060"/>
            </a:xfrm>
          </p:grpSpPr>
          <p:sp>
            <p:nvSpPr>
              <p:cNvPr id="44063"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44064" name="Text Box 25"/>
              <p:cNvSpPr txBox="1">
                <a:spLocks noChangeArrowheads="1"/>
              </p:cNvSpPr>
              <p:nvPr/>
            </p:nvSpPr>
            <p:spPr bwMode="auto">
              <a:xfrm>
                <a:off x="2445" y="2880"/>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44065" name="Text Box 26"/>
              <p:cNvSpPr txBox="1">
                <a:spLocks noChangeArrowheads="1"/>
              </p:cNvSpPr>
              <p:nvPr/>
            </p:nvSpPr>
            <p:spPr bwMode="auto">
              <a:xfrm>
                <a:off x="3885" y="2880"/>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44066" name="Text Box 27"/>
              <p:cNvSpPr txBox="1">
                <a:spLocks noChangeArrowheads="1"/>
              </p:cNvSpPr>
              <p:nvPr/>
            </p:nvSpPr>
            <p:spPr bwMode="auto">
              <a:xfrm>
                <a:off x="388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grpSp>
        <p:sp>
          <p:nvSpPr>
            <p:cNvPr id="44057"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058"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059"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060"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061"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062"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44036" name="TextBox 1"/>
          <p:cNvSpPr txBox="1">
            <a:spLocks noChangeArrowheads="1"/>
          </p:cNvSpPr>
          <p:nvPr/>
        </p:nvSpPr>
        <p:spPr bwMode="auto">
          <a:xfrm>
            <a:off x="1905000" y="990601"/>
            <a:ext cx="454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1800">
                <a:solidFill>
                  <a:schemeClr val="accent2"/>
                </a:solidFill>
                <a:latin typeface="Arial" panose="020B0604020202020204" pitchFamily="34" charset="0"/>
              </a:rPr>
              <a:t>Backtracking search with forward checking</a:t>
            </a:r>
          </a:p>
          <a:p>
            <a:pPr eaLnBrk="1" hangingPunct="1">
              <a:spcBef>
                <a:spcPct val="0"/>
              </a:spcBef>
              <a:buClrTx/>
              <a:buFontTx/>
              <a:buNone/>
            </a:pPr>
            <a:r>
              <a:rPr lang="en-US" altLang="en-US" sz="1800">
                <a:solidFill>
                  <a:schemeClr val="accent2"/>
                </a:solidFill>
                <a:latin typeface="Arial" panose="020B0604020202020204" pitchFamily="34" charset="0"/>
              </a:rPr>
              <a:t>Bookkeeping is tricky &amp; complicated</a:t>
            </a:r>
          </a:p>
        </p:txBody>
      </p:sp>
      <p:grpSp>
        <p:nvGrpSpPr>
          <p:cNvPr id="44037" name="Group 3"/>
          <p:cNvGrpSpPr>
            <a:grpSpLocks/>
          </p:cNvGrpSpPr>
          <p:nvPr/>
        </p:nvGrpSpPr>
        <p:grpSpPr bwMode="auto">
          <a:xfrm>
            <a:off x="2286001" y="2133600"/>
            <a:ext cx="2225675" cy="2209800"/>
            <a:chOff x="768" y="1680"/>
            <a:chExt cx="1402" cy="1392"/>
          </a:xfrm>
        </p:grpSpPr>
        <p:grpSp>
          <p:nvGrpSpPr>
            <p:cNvPr id="44038" name="Group 4"/>
            <p:cNvGrpSpPr>
              <a:grpSpLocks/>
            </p:cNvGrpSpPr>
            <p:nvPr/>
          </p:nvGrpSpPr>
          <p:grpSpPr bwMode="auto">
            <a:xfrm>
              <a:off x="960" y="1920"/>
              <a:ext cx="1152" cy="1152"/>
              <a:chOff x="576" y="1728"/>
              <a:chExt cx="1152" cy="1152"/>
            </a:xfrm>
          </p:grpSpPr>
          <p:sp>
            <p:nvSpPr>
              <p:cNvPr id="44047"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4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4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44039"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44040"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44041"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44042"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44043"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44044"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44045"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44046"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44</a:t>
            </a:fld>
            <a:endParaRPr lang="en-US" dirty="0"/>
          </a:p>
        </p:txBody>
      </p:sp>
      <p:sp>
        <p:nvSpPr>
          <p:cNvPr id="4" name="Date Placeholder 3"/>
          <p:cNvSpPr>
            <a:spLocks noGrp="1"/>
          </p:cNvSpPr>
          <p:nvPr>
            <p:ph type="dt" sz="half" idx="10"/>
          </p:nvPr>
        </p:nvSpPr>
        <p:spPr/>
        <p:txBody>
          <a:bodyPr/>
          <a:lstStyle/>
          <a:p>
            <a:fld id="{8AB89A3C-7A1E-4C3E-B76F-8E6030B986E5}" type="datetime1">
              <a:rPr lang="en-US" smtClean="0"/>
              <a:t>9/3/2022</a:t>
            </a:fld>
            <a:endParaRPr lang="en-US" dirty="0"/>
          </a:p>
        </p:txBody>
      </p:sp>
    </p:spTree>
    <p:extLst>
      <p:ext uri="{BB962C8B-B14F-4D97-AF65-F5344CB8AC3E}">
        <p14:creationId xmlns:p14="http://schemas.microsoft.com/office/powerpoint/2010/main" val="3671435230"/>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46083" name="Group 22"/>
          <p:cNvGrpSpPr>
            <a:grpSpLocks/>
          </p:cNvGrpSpPr>
          <p:nvPr/>
        </p:nvGrpSpPr>
        <p:grpSpPr bwMode="auto">
          <a:xfrm>
            <a:off x="5334000" y="1600200"/>
            <a:ext cx="3714750" cy="3270250"/>
            <a:chOff x="2445" y="1344"/>
            <a:chExt cx="2340" cy="2060"/>
          </a:xfrm>
        </p:grpSpPr>
        <p:grpSp>
          <p:nvGrpSpPr>
            <p:cNvPr id="46105" name="Group 23"/>
            <p:cNvGrpSpPr>
              <a:grpSpLocks/>
            </p:cNvGrpSpPr>
            <p:nvPr/>
          </p:nvGrpSpPr>
          <p:grpSpPr bwMode="auto">
            <a:xfrm>
              <a:off x="2445" y="1344"/>
              <a:ext cx="2340" cy="2060"/>
              <a:chOff x="2445" y="1344"/>
              <a:chExt cx="2340" cy="2060"/>
            </a:xfrm>
          </p:grpSpPr>
          <p:sp>
            <p:nvSpPr>
              <p:cNvPr id="46112"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chemeClr val="hlink"/>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46113" name="Text Box 25"/>
              <p:cNvSpPr txBox="1">
                <a:spLocks noChangeArrowheads="1"/>
              </p:cNvSpPr>
              <p:nvPr/>
            </p:nvSpPr>
            <p:spPr bwMode="auto">
              <a:xfrm>
                <a:off x="2445" y="2880"/>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46114" name="Text Box 26"/>
              <p:cNvSpPr txBox="1">
                <a:spLocks noChangeArrowheads="1"/>
              </p:cNvSpPr>
              <p:nvPr/>
            </p:nvSpPr>
            <p:spPr bwMode="auto">
              <a:xfrm>
                <a:off x="3885" y="2880"/>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46115" name="Text Box 27"/>
              <p:cNvSpPr txBox="1">
                <a:spLocks noChangeArrowheads="1"/>
              </p:cNvSpPr>
              <p:nvPr/>
            </p:nvSpPr>
            <p:spPr bwMode="auto">
              <a:xfrm>
                <a:off x="388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grpSp>
        <p:sp>
          <p:nvSpPr>
            <p:cNvPr id="46106"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6107"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6108"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6109"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6110"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6111"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46084"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6085" name="TextBox 1"/>
          <p:cNvSpPr txBox="1">
            <a:spLocks noChangeArrowheads="1"/>
          </p:cNvSpPr>
          <p:nvPr/>
        </p:nvSpPr>
        <p:spPr bwMode="auto">
          <a:xfrm>
            <a:off x="5334000" y="5181600"/>
            <a:ext cx="388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1800">
                <a:solidFill>
                  <a:srgbClr val="FF0000"/>
                </a:solidFill>
                <a:latin typeface="Arial" panose="020B0604020202020204" pitchFamily="34" charset="0"/>
                <a:cs typeface="Arial" panose="020B0604020202020204" pitchFamily="34" charset="0"/>
              </a:rPr>
              <a:t>Red = value is assigned to variable</a:t>
            </a:r>
          </a:p>
        </p:txBody>
      </p:sp>
      <p:grpSp>
        <p:nvGrpSpPr>
          <p:cNvPr id="46086" name="Group 3"/>
          <p:cNvGrpSpPr>
            <a:grpSpLocks/>
          </p:cNvGrpSpPr>
          <p:nvPr/>
        </p:nvGrpSpPr>
        <p:grpSpPr bwMode="auto">
          <a:xfrm>
            <a:off x="2286001" y="2133600"/>
            <a:ext cx="2225675" cy="2209800"/>
            <a:chOff x="768" y="1680"/>
            <a:chExt cx="1402" cy="1392"/>
          </a:xfrm>
        </p:grpSpPr>
        <p:grpSp>
          <p:nvGrpSpPr>
            <p:cNvPr id="46087" name="Group 4"/>
            <p:cNvGrpSpPr>
              <a:grpSpLocks/>
            </p:cNvGrpSpPr>
            <p:nvPr/>
          </p:nvGrpSpPr>
          <p:grpSpPr bwMode="auto">
            <a:xfrm>
              <a:off x="960" y="1920"/>
              <a:ext cx="1152" cy="1152"/>
              <a:chOff x="576" y="1728"/>
              <a:chExt cx="1152" cy="1152"/>
            </a:xfrm>
          </p:grpSpPr>
          <p:sp>
            <p:nvSpPr>
              <p:cNvPr id="46096"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4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4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46088"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46089"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46090"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46091"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46092"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46093"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46094"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46095"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45</a:t>
            </a:fld>
            <a:endParaRPr lang="en-US" dirty="0"/>
          </a:p>
        </p:txBody>
      </p:sp>
      <p:sp>
        <p:nvSpPr>
          <p:cNvPr id="4" name="Date Placeholder 3"/>
          <p:cNvSpPr>
            <a:spLocks noGrp="1"/>
          </p:cNvSpPr>
          <p:nvPr>
            <p:ph type="dt" sz="half" idx="10"/>
          </p:nvPr>
        </p:nvSpPr>
        <p:spPr/>
        <p:txBody>
          <a:bodyPr/>
          <a:lstStyle/>
          <a:p>
            <a:fld id="{53C8E7E3-051E-488D-A382-0F1FEF8876C2}" type="datetime1">
              <a:rPr lang="en-US" smtClean="0"/>
              <a:t>9/3/2022</a:t>
            </a:fld>
            <a:endParaRPr lang="en-US" dirty="0"/>
          </a:p>
        </p:txBody>
      </p:sp>
    </p:spTree>
    <p:extLst>
      <p:ext uri="{BB962C8B-B14F-4D97-AF65-F5344CB8AC3E}">
        <p14:creationId xmlns:p14="http://schemas.microsoft.com/office/powerpoint/2010/main" val="1350412182"/>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3"/>
          <p:cNvGrpSpPr>
            <a:grpSpLocks/>
          </p:cNvGrpSpPr>
          <p:nvPr/>
        </p:nvGrpSpPr>
        <p:grpSpPr bwMode="auto">
          <a:xfrm>
            <a:off x="2286001" y="2133600"/>
            <a:ext cx="2225675" cy="2209800"/>
            <a:chOff x="768" y="1680"/>
            <a:chExt cx="1402" cy="1392"/>
          </a:xfrm>
        </p:grpSpPr>
        <p:grpSp>
          <p:nvGrpSpPr>
            <p:cNvPr id="48152" name="Group 4"/>
            <p:cNvGrpSpPr>
              <a:grpSpLocks/>
            </p:cNvGrpSpPr>
            <p:nvPr/>
          </p:nvGrpSpPr>
          <p:grpSpPr bwMode="auto">
            <a:xfrm>
              <a:off x="960" y="1920"/>
              <a:ext cx="1152" cy="1152"/>
              <a:chOff x="576" y="1728"/>
              <a:chExt cx="1152" cy="1152"/>
            </a:xfrm>
          </p:grpSpPr>
          <p:sp>
            <p:nvSpPr>
              <p:cNvPr id="48161"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4"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5"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6"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7"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48153"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48154"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48155"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48156"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48157"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48158"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48159"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48160"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48131"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48132" name="Group 22"/>
          <p:cNvGrpSpPr>
            <a:grpSpLocks/>
          </p:cNvGrpSpPr>
          <p:nvPr/>
        </p:nvGrpSpPr>
        <p:grpSpPr bwMode="auto">
          <a:xfrm>
            <a:off x="5330825" y="1600200"/>
            <a:ext cx="3740150" cy="3270250"/>
            <a:chOff x="2443" y="1344"/>
            <a:chExt cx="2356" cy="2060"/>
          </a:xfrm>
        </p:grpSpPr>
        <p:grpSp>
          <p:nvGrpSpPr>
            <p:cNvPr id="48141" name="Group 23"/>
            <p:cNvGrpSpPr>
              <a:grpSpLocks/>
            </p:cNvGrpSpPr>
            <p:nvPr/>
          </p:nvGrpSpPr>
          <p:grpSpPr bwMode="auto">
            <a:xfrm>
              <a:off x="2443" y="1344"/>
              <a:ext cx="2356" cy="2060"/>
              <a:chOff x="2443" y="1344"/>
              <a:chExt cx="2356" cy="2060"/>
            </a:xfrm>
          </p:grpSpPr>
          <p:sp>
            <p:nvSpPr>
              <p:cNvPr id="48148"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48149" name="Text Box 25"/>
              <p:cNvSpPr txBox="1">
                <a:spLocks noChangeArrowheads="1"/>
              </p:cNvSpPr>
              <p:nvPr/>
            </p:nvSpPr>
            <p:spPr bwMode="auto">
              <a:xfrm>
                <a:off x="2443" y="2880"/>
                <a:ext cx="90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48150" name="Text Box 26"/>
              <p:cNvSpPr txBox="1">
                <a:spLocks noChangeArrowheads="1"/>
              </p:cNvSpPr>
              <p:nvPr/>
            </p:nvSpPr>
            <p:spPr bwMode="auto">
              <a:xfrm>
                <a:off x="386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48151" name="Text Box 27"/>
              <p:cNvSpPr txBox="1">
                <a:spLocks noChangeArrowheads="1"/>
              </p:cNvSpPr>
              <p:nvPr/>
            </p:nvSpPr>
            <p:spPr bwMode="auto">
              <a:xfrm>
                <a:off x="3869" y="1344"/>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grpSp>
        <p:sp>
          <p:nvSpPr>
            <p:cNvPr id="48142"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8143"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8144"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8145"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8146"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8147"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48133"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8134"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8135"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8136"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8137"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8138"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8139"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8140" name="TextBox 40"/>
          <p:cNvSpPr txBox="1">
            <a:spLocks noChangeArrowheads="1"/>
          </p:cNvSpPr>
          <p:nvPr/>
        </p:nvSpPr>
        <p:spPr bwMode="auto">
          <a:xfrm>
            <a:off x="5334000" y="5181600"/>
            <a:ext cx="388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1800">
                <a:solidFill>
                  <a:srgbClr val="FF0000"/>
                </a:solidFill>
                <a:latin typeface="Arial" panose="020B0604020202020204" pitchFamily="34" charset="0"/>
                <a:cs typeface="Arial" panose="020B0604020202020204" pitchFamily="34" charset="0"/>
              </a:rPr>
              <a:t>Red = value is assigned to variable</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46</a:t>
            </a:fld>
            <a:endParaRPr lang="en-US" dirty="0"/>
          </a:p>
        </p:txBody>
      </p:sp>
      <p:sp>
        <p:nvSpPr>
          <p:cNvPr id="4" name="Date Placeholder 3"/>
          <p:cNvSpPr>
            <a:spLocks noGrp="1"/>
          </p:cNvSpPr>
          <p:nvPr>
            <p:ph type="dt" sz="half" idx="10"/>
          </p:nvPr>
        </p:nvSpPr>
        <p:spPr/>
        <p:txBody>
          <a:bodyPr/>
          <a:lstStyle/>
          <a:p>
            <a:fld id="{1CAB4CC8-4F07-4916-B5FA-AF1CCCFDE450}" type="datetime1">
              <a:rPr lang="en-US" smtClean="0"/>
              <a:t>9/3/2022</a:t>
            </a:fld>
            <a:endParaRPr lang="en-US" dirty="0"/>
          </a:p>
        </p:txBody>
      </p:sp>
    </p:spTree>
    <p:extLst>
      <p:ext uri="{BB962C8B-B14F-4D97-AF65-F5344CB8AC3E}">
        <p14:creationId xmlns:p14="http://schemas.microsoft.com/office/powerpoint/2010/main" val="226669147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50179" name="Content Placeholder 2"/>
          <p:cNvSpPr>
            <a:spLocks noGrp="1"/>
          </p:cNvSpPr>
          <p:nvPr>
            <p:ph idx="1"/>
          </p:nvPr>
        </p:nvSpPr>
        <p:spPr>
          <a:xfrm>
            <a:off x="1871663" y="1058864"/>
            <a:ext cx="8686800" cy="5330825"/>
          </a:xfrm>
        </p:spPr>
        <p:txBody>
          <a:bodyPr/>
          <a:lstStyle/>
          <a:p>
            <a:pPr eaLnBrk="1" hangingPunct="1"/>
            <a:r>
              <a:rPr lang="en-US" altLang="en-US" smtClean="0">
                <a:ea typeface="ＭＳ Ｐゴシック" panose="020B0600070205080204" pitchFamily="34" charset="-128"/>
              </a:rPr>
              <a:t>X1 Level:</a:t>
            </a:r>
          </a:p>
          <a:p>
            <a:pPr lvl="1" eaLnBrk="1" hangingPunct="1"/>
            <a:r>
              <a:rPr lang="en-US" altLang="en-US" b="1" smtClean="0">
                <a:solidFill>
                  <a:srgbClr val="FF0000"/>
                </a:solidFill>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(X2,1) (X2,2) (X3,1) (X3,3) (X4,1) (X4,4) }</a:t>
            </a:r>
          </a:p>
          <a:p>
            <a:pPr lvl="2" eaLnBrk="1" hangingPunct="1"/>
            <a:endParaRPr lang="en-US" altLang="en-US" smtClean="0">
              <a:ea typeface="ＭＳ Ｐゴシック" panose="020B0600070205080204" pitchFamily="34" charset="-128"/>
            </a:endParaRPr>
          </a:p>
          <a:p>
            <a:pPr eaLnBrk="1" hangingPunct="1"/>
            <a:r>
              <a:rPr lang="en-US" altLang="en-US" sz="1600">
                <a:ea typeface="ＭＳ Ｐゴシック" panose="020B0600070205080204" pitchFamily="34" charset="-128"/>
              </a:rPr>
              <a:t>(</a:t>
            </a:r>
            <a:r>
              <a:rPr lang="en-US" altLang="en-US" sz="1600" b="1">
                <a:solidFill>
                  <a:srgbClr val="FF0000"/>
                </a:solidFill>
                <a:ea typeface="ＭＳ Ｐゴシック" panose="020B0600070205080204" pitchFamily="34" charset="-128"/>
              </a:rPr>
              <a:t>Please note: </a:t>
            </a:r>
            <a:r>
              <a:rPr lang="en-US" altLang="en-US" sz="1600">
                <a:ea typeface="ＭＳ Ｐゴシック" panose="020B0600070205080204" pitchFamily="34" charset="-128"/>
              </a:rPr>
              <a:t>As always in computer science, there are many different ways to implement anything.  The book-keeping method shown here was chosen because it is easy to present and understand visually.  It is not necessarily the most efficient way to implement the book-keeping in a computer.  Your job as an algorithm designer is to think long and hard about your problem, then devise an efficient implementation.)</a:t>
            </a:r>
          </a:p>
          <a:p>
            <a:pPr eaLnBrk="1" hangingPunct="1"/>
            <a:endParaRPr lang="en-US" altLang="en-US" sz="1600">
              <a:ea typeface="ＭＳ Ｐゴシック" panose="020B0600070205080204" pitchFamily="34" charset="-128"/>
            </a:endParaRPr>
          </a:p>
          <a:p>
            <a:pPr eaLnBrk="1" hangingPunct="1"/>
            <a:r>
              <a:rPr lang="en-US" altLang="en-US" sz="1600">
                <a:ea typeface="ＭＳ Ｐゴシック" panose="020B0600070205080204" pitchFamily="34" charset="-128"/>
              </a:rPr>
              <a:t>One possibly more efficient equivalent alternative (of many):</a:t>
            </a:r>
          </a:p>
          <a:p>
            <a:pPr lvl="1" eaLnBrk="1" hangingPunct="1"/>
            <a:r>
              <a:rPr lang="en-US" altLang="en-US" sz="1400" b="1">
                <a:solidFill>
                  <a:srgbClr val="FF0000"/>
                </a:solidFill>
                <a:ea typeface="ＭＳ Ｐゴシック" panose="020B0600070205080204" pitchFamily="34" charset="-128"/>
              </a:rPr>
              <a:t>Deleted:</a:t>
            </a:r>
          </a:p>
          <a:p>
            <a:pPr lvl="2" eaLnBrk="1" hangingPunct="1"/>
            <a:r>
              <a:rPr lang="en-US" altLang="en-US">
                <a:ea typeface="ＭＳ Ｐゴシック" panose="020B0600070205080204" pitchFamily="34" charset="-128"/>
              </a:rPr>
              <a:t>{ (X2:1,2) (X3:1,3) (X4:1,4) }</a:t>
            </a:r>
          </a:p>
          <a:p>
            <a:pPr lvl="2" eaLnBrk="1" hangingPunct="1"/>
            <a:endParaRPr lang="en-US" altLang="en-US" smtClean="0">
              <a:solidFill>
                <a:srgbClr val="FF0000"/>
              </a:solidFill>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47</a:t>
            </a:fld>
            <a:endParaRPr lang="en-US" dirty="0"/>
          </a:p>
        </p:txBody>
      </p:sp>
      <p:sp>
        <p:nvSpPr>
          <p:cNvPr id="4" name="Date Placeholder 3"/>
          <p:cNvSpPr>
            <a:spLocks noGrp="1"/>
          </p:cNvSpPr>
          <p:nvPr>
            <p:ph type="dt" sz="half" idx="10"/>
          </p:nvPr>
        </p:nvSpPr>
        <p:spPr/>
        <p:txBody>
          <a:bodyPr/>
          <a:lstStyle/>
          <a:p>
            <a:fld id="{077EBDDB-539D-4013-B206-C32130941803}" type="datetime1">
              <a:rPr lang="en-US" smtClean="0"/>
              <a:t>9/3/2022</a:t>
            </a:fld>
            <a:endParaRPr lang="en-US" dirty="0"/>
          </a:p>
        </p:txBody>
      </p:sp>
    </p:spTree>
    <p:extLst>
      <p:ext uri="{BB962C8B-B14F-4D97-AF65-F5344CB8AC3E}">
        <p14:creationId xmlns:p14="http://schemas.microsoft.com/office/powerpoint/2010/main" val="3067612643"/>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3"/>
          <p:cNvGrpSpPr>
            <a:grpSpLocks/>
          </p:cNvGrpSpPr>
          <p:nvPr/>
        </p:nvGrpSpPr>
        <p:grpSpPr bwMode="auto">
          <a:xfrm>
            <a:off x="2286001" y="2133600"/>
            <a:ext cx="2225675" cy="2209800"/>
            <a:chOff x="768" y="1680"/>
            <a:chExt cx="1402" cy="1392"/>
          </a:xfrm>
        </p:grpSpPr>
        <p:grpSp>
          <p:nvGrpSpPr>
            <p:cNvPr id="51224" name="Group 4"/>
            <p:cNvGrpSpPr>
              <a:grpSpLocks/>
            </p:cNvGrpSpPr>
            <p:nvPr/>
          </p:nvGrpSpPr>
          <p:grpSpPr bwMode="auto">
            <a:xfrm>
              <a:off x="960" y="1920"/>
              <a:ext cx="1152" cy="1152"/>
              <a:chOff x="576" y="1728"/>
              <a:chExt cx="1152" cy="1152"/>
            </a:xfrm>
          </p:grpSpPr>
          <p:sp>
            <p:nvSpPr>
              <p:cNvPr id="51233"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4"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5"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6"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7"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51225"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51226"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51227"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51228"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51229"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51230"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51231"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51232"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51203"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51204" name="Group 22"/>
          <p:cNvGrpSpPr>
            <a:grpSpLocks/>
          </p:cNvGrpSpPr>
          <p:nvPr/>
        </p:nvGrpSpPr>
        <p:grpSpPr bwMode="auto">
          <a:xfrm>
            <a:off x="5308601" y="1600200"/>
            <a:ext cx="3762375" cy="3270250"/>
            <a:chOff x="2429" y="1344"/>
            <a:chExt cx="2370" cy="2060"/>
          </a:xfrm>
        </p:grpSpPr>
        <p:grpSp>
          <p:nvGrpSpPr>
            <p:cNvPr id="51213" name="Group 23"/>
            <p:cNvGrpSpPr>
              <a:grpSpLocks/>
            </p:cNvGrpSpPr>
            <p:nvPr/>
          </p:nvGrpSpPr>
          <p:grpSpPr bwMode="auto">
            <a:xfrm>
              <a:off x="2429" y="1344"/>
              <a:ext cx="2370" cy="2060"/>
              <a:chOff x="2429" y="1344"/>
              <a:chExt cx="2370" cy="2060"/>
            </a:xfrm>
          </p:grpSpPr>
          <p:sp>
            <p:nvSpPr>
              <p:cNvPr id="51220"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51221" name="Text Box 25"/>
              <p:cNvSpPr txBox="1">
                <a:spLocks noChangeArrowheads="1"/>
              </p:cNvSpPr>
              <p:nvPr/>
            </p:nvSpPr>
            <p:spPr bwMode="auto">
              <a:xfrm>
                <a:off x="242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,4}</a:t>
                </a:r>
              </a:p>
            </p:txBody>
          </p:sp>
          <p:sp>
            <p:nvSpPr>
              <p:cNvPr id="51222" name="Text Box 26"/>
              <p:cNvSpPr txBox="1">
                <a:spLocks noChangeArrowheads="1"/>
              </p:cNvSpPr>
              <p:nvPr/>
            </p:nvSpPr>
            <p:spPr bwMode="auto">
              <a:xfrm>
                <a:off x="386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,2,3,  }</a:t>
                </a:r>
              </a:p>
            </p:txBody>
          </p:sp>
          <p:sp>
            <p:nvSpPr>
              <p:cNvPr id="51223" name="Text Box 27"/>
              <p:cNvSpPr txBox="1">
                <a:spLocks noChangeArrowheads="1"/>
              </p:cNvSpPr>
              <p:nvPr/>
            </p:nvSpPr>
            <p:spPr bwMode="auto">
              <a:xfrm>
                <a:off x="3869" y="1344"/>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,3,4}</a:t>
                </a:r>
              </a:p>
            </p:txBody>
          </p:sp>
        </p:grpSp>
        <p:sp>
          <p:nvSpPr>
            <p:cNvPr id="51214"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1215"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1216"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1217"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1218"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1219"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51205"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1206"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1207"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1208"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1209"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1210"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1211"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1212" name="TextBox 40"/>
          <p:cNvSpPr txBox="1">
            <a:spLocks noChangeArrowheads="1"/>
          </p:cNvSpPr>
          <p:nvPr/>
        </p:nvSpPr>
        <p:spPr bwMode="auto">
          <a:xfrm>
            <a:off x="5334000" y="5181601"/>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48</a:t>
            </a:fld>
            <a:endParaRPr lang="en-US" dirty="0"/>
          </a:p>
        </p:txBody>
      </p:sp>
      <p:sp>
        <p:nvSpPr>
          <p:cNvPr id="4" name="Date Placeholder 3"/>
          <p:cNvSpPr>
            <a:spLocks noGrp="1"/>
          </p:cNvSpPr>
          <p:nvPr>
            <p:ph type="dt" sz="half" idx="10"/>
          </p:nvPr>
        </p:nvSpPr>
        <p:spPr/>
        <p:txBody>
          <a:bodyPr/>
          <a:lstStyle/>
          <a:p>
            <a:fld id="{798BACC5-C5F1-4F88-89D3-9F750E8C3363}" type="datetime1">
              <a:rPr lang="en-US" smtClean="0"/>
              <a:t>9/3/2022</a:t>
            </a:fld>
            <a:endParaRPr lang="en-US" dirty="0"/>
          </a:p>
        </p:txBody>
      </p:sp>
    </p:spTree>
    <p:extLst>
      <p:ext uri="{BB962C8B-B14F-4D97-AF65-F5344CB8AC3E}">
        <p14:creationId xmlns:p14="http://schemas.microsoft.com/office/powerpoint/2010/main" val="3096842770"/>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3"/>
          <p:cNvGrpSpPr>
            <a:grpSpLocks/>
          </p:cNvGrpSpPr>
          <p:nvPr/>
        </p:nvGrpSpPr>
        <p:grpSpPr bwMode="auto">
          <a:xfrm>
            <a:off x="2286001" y="2133600"/>
            <a:ext cx="2225675" cy="2209800"/>
            <a:chOff x="768" y="1680"/>
            <a:chExt cx="1402" cy="1392"/>
          </a:xfrm>
        </p:grpSpPr>
        <p:grpSp>
          <p:nvGrpSpPr>
            <p:cNvPr id="53273" name="Group 4"/>
            <p:cNvGrpSpPr>
              <a:grpSpLocks/>
            </p:cNvGrpSpPr>
            <p:nvPr/>
          </p:nvGrpSpPr>
          <p:grpSpPr bwMode="auto">
            <a:xfrm>
              <a:off x="960" y="1920"/>
              <a:ext cx="1152" cy="1152"/>
              <a:chOff x="576" y="1728"/>
              <a:chExt cx="1152" cy="1152"/>
            </a:xfrm>
          </p:grpSpPr>
          <p:sp>
            <p:nvSpPr>
              <p:cNvPr id="53282"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4"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5"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6"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7"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53274"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53275"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53276"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53277"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53278"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53279"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53280"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53281"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53251"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53252" name="Group 22"/>
          <p:cNvGrpSpPr>
            <a:grpSpLocks/>
          </p:cNvGrpSpPr>
          <p:nvPr/>
        </p:nvGrpSpPr>
        <p:grpSpPr bwMode="auto">
          <a:xfrm>
            <a:off x="5308601" y="1600200"/>
            <a:ext cx="3762375" cy="3270250"/>
            <a:chOff x="2429" y="1344"/>
            <a:chExt cx="2370" cy="2060"/>
          </a:xfrm>
        </p:grpSpPr>
        <p:grpSp>
          <p:nvGrpSpPr>
            <p:cNvPr id="53262" name="Group 23"/>
            <p:cNvGrpSpPr>
              <a:grpSpLocks/>
            </p:cNvGrpSpPr>
            <p:nvPr/>
          </p:nvGrpSpPr>
          <p:grpSpPr bwMode="auto">
            <a:xfrm>
              <a:off x="2429" y="1344"/>
              <a:ext cx="2370" cy="2060"/>
              <a:chOff x="2429" y="1344"/>
              <a:chExt cx="2370" cy="2060"/>
            </a:xfrm>
          </p:grpSpPr>
          <p:sp>
            <p:nvSpPr>
              <p:cNvPr id="53269"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53270" name="Text Box 25"/>
              <p:cNvSpPr txBox="1">
                <a:spLocks noChangeArrowheads="1"/>
              </p:cNvSpPr>
              <p:nvPr/>
            </p:nvSpPr>
            <p:spPr bwMode="auto">
              <a:xfrm>
                <a:off x="242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,4}</a:t>
                </a:r>
              </a:p>
            </p:txBody>
          </p:sp>
          <p:sp>
            <p:nvSpPr>
              <p:cNvPr id="53271" name="Text Box 26"/>
              <p:cNvSpPr txBox="1">
                <a:spLocks noChangeArrowheads="1"/>
              </p:cNvSpPr>
              <p:nvPr/>
            </p:nvSpPr>
            <p:spPr bwMode="auto">
              <a:xfrm>
                <a:off x="386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,2,3,  }</a:t>
                </a:r>
              </a:p>
            </p:txBody>
          </p:sp>
          <p:sp>
            <p:nvSpPr>
              <p:cNvPr id="53272" name="Text Box 27"/>
              <p:cNvSpPr txBox="1">
                <a:spLocks noChangeArrowheads="1"/>
              </p:cNvSpPr>
              <p:nvPr/>
            </p:nvSpPr>
            <p:spPr bwMode="auto">
              <a:xfrm>
                <a:off x="3869" y="1344"/>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a:t>
                </a:r>
                <a:r>
                  <a:rPr lang="en-US" altLang="en-US" sz="2400">
                    <a:solidFill>
                      <a:schemeClr val="hlink"/>
                    </a:solidFill>
                    <a:latin typeface="Tahoma" panose="020B0604030504040204" pitchFamily="34" charset="0"/>
                    <a:cs typeface="Arial" panose="020B0604020202020204" pitchFamily="34" charset="0"/>
                  </a:rPr>
                  <a:t>3</a:t>
                </a:r>
                <a:r>
                  <a:rPr lang="en-US" altLang="en-US" sz="2400">
                    <a:latin typeface="Tahoma" panose="020B0604030504040204" pitchFamily="34" charset="0"/>
                    <a:cs typeface="Arial" panose="020B0604020202020204" pitchFamily="34" charset="0"/>
                  </a:rPr>
                  <a:t>,4}</a:t>
                </a:r>
              </a:p>
            </p:txBody>
          </p:sp>
        </p:grpSp>
        <p:sp>
          <p:nvSpPr>
            <p:cNvPr id="53263"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3264"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3265"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3266"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3267"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3268"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53253"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254" name="Oval 36"/>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255" name="Oval 37"/>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256" name="Oval 38"/>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257" name="Oval 40"/>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258" name="Oval 41"/>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259" name="AutoShape 42"/>
          <p:cNvSpPr>
            <a:spLocks noChangeArrowheads="1"/>
          </p:cNvSpPr>
          <p:nvPr/>
        </p:nvSpPr>
        <p:spPr bwMode="auto">
          <a:xfrm>
            <a:off x="3048000" y="34290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260" name="Oval 43"/>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3261" name="TextBox 41"/>
          <p:cNvSpPr txBox="1">
            <a:spLocks noChangeArrowheads="1"/>
          </p:cNvSpPr>
          <p:nvPr/>
        </p:nvSpPr>
        <p:spPr bwMode="auto">
          <a:xfrm>
            <a:off x="5334000" y="5181601"/>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49</a:t>
            </a:fld>
            <a:endParaRPr lang="en-US" dirty="0"/>
          </a:p>
        </p:txBody>
      </p:sp>
      <p:sp>
        <p:nvSpPr>
          <p:cNvPr id="4" name="Date Placeholder 3"/>
          <p:cNvSpPr>
            <a:spLocks noGrp="1"/>
          </p:cNvSpPr>
          <p:nvPr>
            <p:ph type="dt" sz="half" idx="10"/>
          </p:nvPr>
        </p:nvSpPr>
        <p:spPr/>
        <p:txBody>
          <a:bodyPr/>
          <a:lstStyle/>
          <a:p>
            <a:fld id="{E1C3BA7B-4D4F-4D92-B9EE-DE80101200F1}" type="datetime1">
              <a:rPr lang="en-US" smtClean="0"/>
              <a:t>9/3/2022</a:t>
            </a:fld>
            <a:endParaRPr lang="en-US" dirty="0"/>
          </a:p>
        </p:txBody>
      </p:sp>
    </p:spTree>
    <p:extLst>
      <p:ext uri="{BB962C8B-B14F-4D97-AF65-F5344CB8AC3E}">
        <p14:creationId xmlns:p14="http://schemas.microsoft.com/office/powerpoint/2010/main" val="425209810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CSP – What is a Solution?</a:t>
            </a:r>
            <a:endParaRPr lang="en-IN" dirty="0"/>
          </a:p>
        </p:txBody>
      </p:sp>
      <p:sp>
        <p:nvSpPr>
          <p:cNvPr id="3" name="Content Placeholder 2"/>
          <p:cNvSpPr>
            <a:spLocks noGrp="1"/>
          </p:cNvSpPr>
          <p:nvPr>
            <p:ph idx="1"/>
          </p:nvPr>
        </p:nvSpPr>
        <p:spPr>
          <a:xfrm>
            <a:off x="746298" y="1803043"/>
            <a:ext cx="8596668" cy="4238318"/>
          </a:xfrm>
        </p:spPr>
        <p:txBody>
          <a:bodyPr>
            <a:normAutofit/>
          </a:bodyPr>
          <a:lstStyle/>
          <a:p>
            <a:pPr algn="just">
              <a:lnSpc>
                <a:spcPct val="90000"/>
              </a:lnSpc>
            </a:pPr>
            <a:r>
              <a:rPr lang="en-US" altLang="en-US" sz="2800" dirty="0"/>
              <a:t>A </a:t>
            </a:r>
            <a:r>
              <a:rPr lang="en-US" altLang="en-US" sz="2800" i="1" dirty="0"/>
              <a:t>state</a:t>
            </a:r>
            <a:r>
              <a:rPr lang="en-US" altLang="en-US" sz="2800" dirty="0"/>
              <a:t> is an </a:t>
            </a:r>
            <a:r>
              <a:rPr lang="en-US" altLang="en-US" sz="2800" i="1" dirty="0"/>
              <a:t>assignment</a:t>
            </a:r>
            <a:r>
              <a:rPr lang="en-US" altLang="en-US" sz="2800" dirty="0"/>
              <a:t> of values to some or all variables.</a:t>
            </a:r>
          </a:p>
          <a:p>
            <a:pPr lvl="1" algn="just">
              <a:lnSpc>
                <a:spcPct val="90000"/>
              </a:lnSpc>
            </a:pPr>
            <a:r>
              <a:rPr lang="en-US" altLang="en-US" sz="2400" dirty="0"/>
              <a:t>An assignment is </a:t>
            </a:r>
            <a:r>
              <a:rPr lang="en-US" altLang="en-US" sz="2400" i="1" dirty="0"/>
              <a:t>complete</a:t>
            </a:r>
            <a:r>
              <a:rPr lang="en-US" altLang="en-US" sz="2400" dirty="0"/>
              <a:t> when every variable has a value. </a:t>
            </a:r>
          </a:p>
          <a:p>
            <a:pPr lvl="1" algn="just">
              <a:lnSpc>
                <a:spcPct val="90000"/>
              </a:lnSpc>
            </a:pPr>
            <a:r>
              <a:rPr lang="en-US" altLang="en-US" sz="2400" dirty="0"/>
              <a:t>An assignment is </a:t>
            </a:r>
            <a:r>
              <a:rPr lang="en-US" altLang="en-US" sz="2400" i="1" dirty="0"/>
              <a:t>partial</a:t>
            </a:r>
            <a:r>
              <a:rPr lang="en-US" altLang="en-US" sz="2400" dirty="0"/>
              <a:t> when some variables have no values</a:t>
            </a:r>
            <a:r>
              <a:rPr lang="en-US" altLang="en-US" sz="2400" dirty="0" smtClean="0"/>
              <a:t>.</a:t>
            </a:r>
            <a:endParaRPr lang="en-US" altLang="en-US" sz="2400" dirty="0"/>
          </a:p>
          <a:p>
            <a:pPr algn="just">
              <a:lnSpc>
                <a:spcPct val="90000"/>
              </a:lnSpc>
            </a:pPr>
            <a:r>
              <a:rPr lang="en-US" altLang="en-US" sz="2400" b="1" i="1" dirty="0"/>
              <a:t>Consistent assignment</a:t>
            </a:r>
            <a:endParaRPr lang="en-US" altLang="en-US" sz="2400" b="1" dirty="0"/>
          </a:p>
          <a:p>
            <a:pPr lvl="1" algn="just">
              <a:lnSpc>
                <a:spcPct val="90000"/>
              </a:lnSpc>
            </a:pPr>
            <a:r>
              <a:rPr lang="en-US" altLang="en-US" sz="2400" dirty="0"/>
              <a:t>assignment does not violate the </a:t>
            </a:r>
            <a:r>
              <a:rPr lang="en-US" altLang="en-US" sz="2400" dirty="0" smtClean="0"/>
              <a:t>constraints</a:t>
            </a:r>
            <a:endParaRPr lang="en-US" altLang="en-US" sz="2400" dirty="0"/>
          </a:p>
          <a:p>
            <a:pPr algn="just"/>
            <a:r>
              <a:rPr lang="en-US" altLang="en-US" sz="2400" dirty="0"/>
              <a:t>A </a:t>
            </a:r>
            <a:r>
              <a:rPr lang="en-US" altLang="en-US" sz="2400" b="1" i="1" dirty="0"/>
              <a:t>solution</a:t>
            </a:r>
            <a:r>
              <a:rPr lang="en-US" altLang="en-US" sz="2400" dirty="0"/>
              <a:t> to a CSP is a complete and consistent assignment</a:t>
            </a:r>
            <a:r>
              <a:rPr lang="en-US" altLang="en-US" sz="2400" dirty="0" smtClean="0"/>
              <a:t>.</a:t>
            </a:r>
            <a:endParaRPr lang="en-US" altLang="en-US" sz="2400" dirty="0"/>
          </a:p>
          <a:p>
            <a:pPr algn="just"/>
            <a:r>
              <a:rPr lang="en-US" altLang="en-US" sz="2400" dirty="0"/>
              <a:t>Some CSPs require a solution that maximizes an </a:t>
            </a:r>
            <a:r>
              <a:rPr lang="en-US" altLang="en-US" sz="2400" i="1" dirty="0"/>
              <a:t>objective function</a:t>
            </a:r>
            <a:r>
              <a:rPr lang="en-US" altLang="en-US" sz="2400" dirty="0"/>
              <a:t>. </a:t>
            </a:r>
          </a:p>
          <a:p>
            <a:pPr algn="just"/>
            <a:endParaRPr lang="en-IN" dirty="0"/>
          </a:p>
        </p:txBody>
      </p:sp>
      <p:sp>
        <p:nvSpPr>
          <p:cNvPr id="7" name="Footer Placeholder 6"/>
          <p:cNvSpPr>
            <a:spLocks noGrp="1"/>
          </p:cNvSpPr>
          <p:nvPr>
            <p:ph type="ftr" sz="quarter" idx="11"/>
          </p:nvPr>
        </p:nvSpPr>
        <p:spPr/>
        <p:txBody>
          <a:bodyPr/>
          <a:lstStyle/>
          <a:p>
            <a:r>
              <a:rPr lang="en-US" smtClean="0"/>
              <a:t>MCA 505 : Artificial Intelligence</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pPr/>
              <a:t>5</a:t>
            </a:fld>
            <a:endParaRPr lang="en-US" dirty="0"/>
          </a:p>
        </p:txBody>
      </p:sp>
      <p:sp>
        <p:nvSpPr>
          <p:cNvPr id="9" name="Date Placeholder 8"/>
          <p:cNvSpPr>
            <a:spLocks noGrp="1"/>
          </p:cNvSpPr>
          <p:nvPr>
            <p:ph type="dt" sz="half" idx="10"/>
          </p:nvPr>
        </p:nvSpPr>
        <p:spPr/>
        <p:txBody>
          <a:bodyPr/>
          <a:lstStyle/>
          <a:p>
            <a:fld id="{893C0898-40EE-4F00-9BE4-A0141595532A}" type="datetime1">
              <a:rPr lang="en-US" smtClean="0"/>
              <a:t>9/3/2022</a:t>
            </a:fld>
            <a:endParaRPr lang="en-US" dirty="0"/>
          </a:p>
        </p:txBody>
      </p:sp>
    </p:spTree>
    <p:extLst>
      <p:ext uri="{BB962C8B-B14F-4D97-AF65-F5344CB8AC3E}">
        <p14:creationId xmlns:p14="http://schemas.microsoft.com/office/powerpoint/2010/main" val="3883642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3"/>
          <p:cNvGrpSpPr>
            <a:grpSpLocks/>
          </p:cNvGrpSpPr>
          <p:nvPr/>
        </p:nvGrpSpPr>
        <p:grpSpPr bwMode="auto">
          <a:xfrm>
            <a:off x="2286001" y="2133600"/>
            <a:ext cx="2225675" cy="2209800"/>
            <a:chOff x="768" y="1680"/>
            <a:chExt cx="1402" cy="1392"/>
          </a:xfrm>
        </p:grpSpPr>
        <p:grpSp>
          <p:nvGrpSpPr>
            <p:cNvPr id="55324" name="Group 4"/>
            <p:cNvGrpSpPr>
              <a:grpSpLocks/>
            </p:cNvGrpSpPr>
            <p:nvPr/>
          </p:nvGrpSpPr>
          <p:grpSpPr bwMode="auto">
            <a:xfrm>
              <a:off x="960" y="1920"/>
              <a:ext cx="1152" cy="1152"/>
              <a:chOff x="576" y="1728"/>
              <a:chExt cx="1152" cy="1152"/>
            </a:xfrm>
          </p:grpSpPr>
          <p:sp>
            <p:nvSpPr>
              <p:cNvPr id="55333"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55325"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55326"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55327"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55328"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55329"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55330"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55331"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55332"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55299"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55300" name="Group 22"/>
          <p:cNvGrpSpPr>
            <a:grpSpLocks/>
          </p:cNvGrpSpPr>
          <p:nvPr/>
        </p:nvGrpSpPr>
        <p:grpSpPr bwMode="auto">
          <a:xfrm>
            <a:off x="5305426" y="1600200"/>
            <a:ext cx="3776663" cy="3270250"/>
            <a:chOff x="2427" y="1344"/>
            <a:chExt cx="2379" cy="2060"/>
          </a:xfrm>
        </p:grpSpPr>
        <p:grpSp>
          <p:nvGrpSpPr>
            <p:cNvPr id="55313" name="Group 23"/>
            <p:cNvGrpSpPr>
              <a:grpSpLocks/>
            </p:cNvGrpSpPr>
            <p:nvPr/>
          </p:nvGrpSpPr>
          <p:grpSpPr bwMode="auto">
            <a:xfrm>
              <a:off x="2427" y="1344"/>
              <a:ext cx="2379" cy="2060"/>
              <a:chOff x="2427" y="1344"/>
              <a:chExt cx="2379" cy="2060"/>
            </a:xfrm>
          </p:grpSpPr>
          <p:sp>
            <p:nvSpPr>
              <p:cNvPr id="55320"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55321" name="Text Box 25"/>
              <p:cNvSpPr txBox="1">
                <a:spLocks noChangeArrowheads="1"/>
              </p:cNvSpPr>
              <p:nvPr/>
            </p:nvSpPr>
            <p:spPr bwMode="auto">
              <a:xfrm>
                <a:off x="2427" y="2880"/>
                <a:ext cx="93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,4}</a:t>
                </a:r>
              </a:p>
            </p:txBody>
          </p:sp>
          <p:sp>
            <p:nvSpPr>
              <p:cNvPr id="55322" name="Text Box 26"/>
              <p:cNvSpPr txBox="1">
                <a:spLocks noChangeArrowheads="1"/>
              </p:cNvSpPr>
              <p:nvPr/>
            </p:nvSpPr>
            <p:spPr bwMode="auto">
              <a:xfrm>
                <a:off x="3861" y="2880"/>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,2,3,  }</a:t>
                </a:r>
              </a:p>
            </p:txBody>
          </p:sp>
          <p:sp>
            <p:nvSpPr>
              <p:cNvPr id="55323" name="Text Box 27"/>
              <p:cNvSpPr txBox="1">
                <a:spLocks noChangeArrowheads="1"/>
              </p:cNvSpPr>
              <p:nvPr/>
            </p:nvSpPr>
            <p:spPr bwMode="auto">
              <a:xfrm>
                <a:off x="3869" y="1344"/>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a:t>
                </a:r>
                <a:r>
                  <a:rPr lang="en-US" altLang="en-US" sz="2400">
                    <a:solidFill>
                      <a:schemeClr val="hlink"/>
                    </a:solidFill>
                    <a:latin typeface="Tahoma" panose="020B0604030504040204" pitchFamily="34" charset="0"/>
                    <a:cs typeface="Arial" panose="020B0604020202020204" pitchFamily="34" charset="0"/>
                  </a:rPr>
                  <a:t>3</a:t>
                </a:r>
                <a:r>
                  <a:rPr lang="en-US" altLang="en-US" sz="2400">
                    <a:latin typeface="Tahoma" panose="020B0604030504040204" pitchFamily="34" charset="0"/>
                    <a:cs typeface="Arial" panose="020B0604020202020204" pitchFamily="34" charset="0"/>
                  </a:rPr>
                  <a:t>,4}</a:t>
                </a:r>
              </a:p>
            </p:txBody>
          </p:sp>
        </p:grpSp>
        <p:sp>
          <p:nvSpPr>
            <p:cNvPr id="55314"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315"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316"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317"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318"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319"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55301"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02"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03" name="Oval 36"/>
          <p:cNvSpPr>
            <a:spLocks noChangeArrowheads="1"/>
          </p:cNvSpPr>
          <p:nvPr/>
        </p:nvSpPr>
        <p:spPr bwMode="auto">
          <a:xfrm>
            <a:off x="35814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04"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05"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06"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07" name="AutoShape 40"/>
          <p:cNvSpPr>
            <a:spLocks noChangeArrowheads="1"/>
          </p:cNvSpPr>
          <p:nvPr/>
        </p:nvSpPr>
        <p:spPr bwMode="auto">
          <a:xfrm>
            <a:off x="3048000" y="34290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08" name="Oval 41"/>
          <p:cNvSpPr>
            <a:spLocks noChangeArrowheads="1"/>
          </p:cNvSpPr>
          <p:nvPr/>
        </p:nvSpPr>
        <p:spPr bwMode="auto">
          <a:xfrm>
            <a:off x="35814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09" name="Oval 42"/>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10" name="Oval 44"/>
          <p:cNvSpPr>
            <a:spLocks noChangeArrowheads="1"/>
          </p:cNvSpPr>
          <p:nvPr/>
        </p:nvSpPr>
        <p:spPr bwMode="auto">
          <a:xfrm>
            <a:off x="40386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11" name="Oval 45"/>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312" name="TextBox 44"/>
          <p:cNvSpPr txBox="1">
            <a:spLocks noChangeArrowheads="1"/>
          </p:cNvSpPr>
          <p:nvPr/>
        </p:nvSpPr>
        <p:spPr bwMode="auto">
          <a:xfrm>
            <a:off x="5334000" y="5181601"/>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50</a:t>
            </a:fld>
            <a:endParaRPr lang="en-US" dirty="0"/>
          </a:p>
        </p:txBody>
      </p:sp>
      <p:sp>
        <p:nvSpPr>
          <p:cNvPr id="4" name="Date Placeholder 3"/>
          <p:cNvSpPr>
            <a:spLocks noGrp="1"/>
          </p:cNvSpPr>
          <p:nvPr>
            <p:ph type="dt" sz="half" idx="10"/>
          </p:nvPr>
        </p:nvSpPr>
        <p:spPr/>
        <p:txBody>
          <a:bodyPr/>
          <a:lstStyle/>
          <a:p>
            <a:fld id="{13139C21-B566-4D5E-96EB-8B532FAB883B}" type="datetime1">
              <a:rPr lang="en-US" smtClean="0"/>
              <a:t>9/3/2022</a:t>
            </a:fld>
            <a:endParaRPr lang="en-US" dirty="0"/>
          </a:p>
        </p:txBody>
      </p:sp>
    </p:spTree>
    <p:extLst>
      <p:ext uri="{BB962C8B-B14F-4D97-AF65-F5344CB8AC3E}">
        <p14:creationId xmlns:p14="http://schemas.microsoft.com/office/powerpoint/2010/main" val="244997462"/>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57347" name="Content Placeholder 2"/>
          <p:cNvSpPr>
            <a:spLocks noGrp="1"/>
          </p:cNvSpPr>
          <p:nvPr>
            <p:ph idx="1"/>
          </p:nvPr>
        </p:nvSpPr>
        <p:spPr>
          <a:xfrm>
            <a:off x="2133600" y="1143000"/>
            <a:ext cx="7696200" cy="5029200"/>
          </a:xfrm>
        </p:spPr>
        <p:txBody>
          <a:bodyPr>
            <a:normAutofit lnSpcReduction="10000"/>
          </a:bodyPr>
          <a:lstStyle/>
          <a:p>
            <a:pPr eaLnBrk="1" hangingPunct="1"/>
            <a:r>
              <a:rPr lang="en-US" altLang="en-US" sz="2400">
                <a:ea typeface="ＭＳ Ｐゴシック" panose="020B0600070205080204" pitchFamily="34" charset="-128"/>
              </a:rPr>
              <a:t>X1 Level:</a:t>
            </a:r>
          </a:p>
          <a:p>
            <a:pPr lvl="1" eaLnBrk="1" hangingPunct="1"/>
            <a:r>
              <a:rPr lang="en-US" altLang="en-US" sz="2000">
                <a:ea typeface="ＭＳ Ｐゴシック" panose="020B0600070205080204" pitchFamily="34" charset="-128"/>
              </a:rPr>
              <a:t>Deleted:</a:t>
            </a:r>
          </a:p>
          <a:p>
            <a:pPr lvl="2" eaLnBrk="1" hangingPunct="1"/>
            <a:r>
              <a:rPr lang="en-US" altLang="en-US" sz="2000">
                <a:ea typeface="ＭＳ Ｐゴシック" panose="020B0600070205080204" pitchFamily="34" charset="-128"/>
              </a:rPr>
              <a:t>{ (X2,1) (X2,2) (X3,1) (X3,3) (X4,1) (X4,4) }</a:t>
            </a:r>
          </a:p>
          <a:p>
            <a:pPr lvl="2" eaLnBrk="1" hangingPunct="1"/>
            <a:endParaRPr lang="en-US" altLang="en-US" sz="2000">
              <a:ea typeface="ＭＳ Ｐゴシック" panose="020B0600070205080204" pitchFamily="34" charset="-128"/>
            </a:endParaRPr>
          </a:p>
          <a:p>
            <a:pPr eaLnBrk="1" hangingPunct="1"/>
            <a:r>
              <a:rPr lang="en-US" altLang="en-US" sz="2400">
                <a:ea typeface="ＭＳ Ｐゴシック" panose="020B0600070205080204" pitchFamily="34" charset="-128"/>
              </a:rPr>
              <a:t>X2 Level:</a:t>
            </a:r>
          </a:p>
          <a:p>
            <a:pPr lvl="1" eaLnBrk="1" hangingPunct="1"/>
            <a:r>
              <a:rPr lang="en-US" altLang="en-US" sz="2000" b="1">
                <a:solidFill>
                  <a:srgbClr val="FF0000"/>
                </a:solidFill>
                <a:ea typeface="ＭＳ Ｐゴシック" panose="020B0600070205080204" pitchFamily="34" charset="-128"/>
              </a:rPr>
              <a:t>Deleted:</a:t>
            </a:r>
          </a:p>
          <a:p>
            <a:pPr lvl="2" eaLnBrk="1" hangingPunct="1"/>
            <a:r>
              <a:rPr lang="en-US" altLang="en-US" sz="2000">
                <a:ea typeface="ＭＳ Ｐゴシック" panose="020B0600070205080204" pitchFamily="34" charset="-128"/>
              </a:rPr>
              <a:t>{ (X3,2) (X3,4) (X4,3) }</a:t>
            </a:r>
          </a:p>
          <a:p>
            <a:pPr eaLnBrk="1" hangingPunct="1">
              <a:buFont typeface="Arial" panose="020B0604020202020204" pitchFamily="34" charset="0"/>
              <a:buNone/>
            </a:pPr>
            <a:endParaRPr lang="en-US" altLang="en-US" sz="2400">
              <a:ea typeface="ＭＳ Ｐゴシック" panose="020B0600070205080204" pitchFamily="34" charset="-128"/>
            </a:endParaRPr>
          </a:p>
          <a:p>
            <a:pPr lvl="2" eaLnBrk="1" hangingPunct="1"/>
            <a:r>
              <a:rPr lang="en-US" altLang="en-US">
                <a:ea typeface="ＭＳ Ｐゴシック" panose="020B0600070205080204" pitchFamily="34" charset="-128"/>
              </a:rPr>
              <a:t>(</a:t>
            </a:r>
            <a:r>
              <a:rPr lang="en-US" altLang="en-US" b="1">
                <a:solidFill>
                  <a:srgbClr val="FF0000"/>
                </a:solidFill>
                <a:ea typeface="ＭＳ Ｐゴシック" panose="020B0600070205080204" pitchFamily="34" charset="-128"/>
              </a:rPr>
              <a:t>Please note: </a:t>
            </a:r>
            <a:r>
              <a:rPr lang="en-US" altLang="en-US">
                <a:ea typeface="ＭＳ Ｐゴシック" panose="020B0600070205080204" pitchFamily="34" charset="-128"/>
              </a:rPr>
              <a:t>Of course, we could have failed as soon as we deleted { (X3,2) (X3,4) }. There was no need to continue to delete (X4,3), because we already had established that the domain of X3 was null, and so we already knew that this branch was futile and we were going to fail anyway. The book-keeping method shown here was chosen because it is easy to present and understand visually.  It is not necessarily the most efficient way to implement the book-keeping in a computer.  Your job as an algorithm designer is to think long and hard about your problem, then devise an efficient implementation.)</a:t>
            </a:r>
          </a:p>
          <a:p>
            <a:pPr eaLnBrk="1" hangingPunct="1"/>
            <a:endParaRPr lang="en-US" altLang="en-US" smtClean="0">
              <a:ea typeface="ＭＳ Ｐゴシック" panose="020B0600070205080204" pitchFamily="34" charset="-128"/>
            </a:endParaRPr>
          </a:p>
          <a:p>
            <a:pPr lvl="2" eaLnBrk="1" hangingPunct="1"/>
            <a:endParaRPr lang="en-US" altLang="en-US" smtClean="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51</a:t>
            </a:fld>
            <a:endParaRPr lang="en-US" dirty="0"/>
          </a:p>
        </p:txBody>
      </p:sp>
      <p:sp>
        <p:nvSpPr>
          <p:cNvPr id="4" name="Date Placeholder 3"/>
          <p:cNvSpPr>
            <a:spLocks noGrp="1"/>
          </p:cNvSpPr>
          <p:nvPr>
            <p:ph type="dt" sz="half" idx="10"/>
          </p:nvPr>
        </p:nvSpPr>
        <p:spPr/>
        <p:txBody>
          <a:bodyPr/>
          <a:lstStyle/>
          <a:p>
            <a:fld id="{D5D2D8D5-4D74-4B14-92FC-87815EA48248}" type="datetime1">
              <a:rPr lang="en-US" smtClean="0"/>
              <a:t>9/3/2022</a:t>
            </a:fld>
            <a:endParaRPr lang="en-US" dirty="0"/>
          </a:p>
        </p:txBody>
      </p:sp>
    </p:spTree>
    <p:extLst>
      <p:ext uri="{BB962C8B-B14F-4D97-AF65-F5344CB8AC3E}">
        <p14:creationId xmlns:p14="http://schemas.microsoft.com/office/powerpoint/2010/main" val="2973179025"/>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3"/>
          <p:cNvGrpSpPr>
            <a:grpSpLocks/>
          </p:cNvGrpSpPr>
          <p:nvPr/>
        </p:nvGrpSpPr>
        <p:grpSpPr bwMode="auto">
          <a:xfrm>
            <a:off x="2286001" y="2133600"/>
            <a:ext cx="2225675" cy="2209800"/>
            <a:chOff x="768" y="1680"/>
            <a:chExt cx="1402" cy="1392"/>
          </a:xfrm>
        </p:grpSpPr>
        <p:grpSp>
          <p:nvGrpSpPr>
            <p:cNvPr id="58396" name="Group 4"/>
            <p:cNvGrpSpPr>
              <a:grpSpLocks/>
            </p:cNvGrpSpPr>
            <p:nvPr/>
          </p:nvGrpSpPr>
          <p:grpSpPr bwMode="auto">
            <a:xfrm>
              <a:off x="960" y="1920"/>
              <a:ext cx="1152" cy="1152"/>
              <a:chOff x="576" y="1728"/>
              <a:chExt cx="1152" cy="1152"/>
            </a:xfrm>
          </p:grpSpPr>
          <p:sp>
            <p:nvSpPr>
              <p:cNvPr id="58405"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58397"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58398"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58399"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58400"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58401"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58402"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58403"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58404"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58371"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58372" name="Group 22"/>
          <p:cNvGrpSpPr>
            <a:grpSpLocks/>
          </p:cNvGrpSpPr>
          <p:nvPr/>
        </p:nvGrpSpPr>
        <p:grpSpPr bwMode="auto">
          <a:xfrm>
            <a:off x="5330825" y="1600200"/>
            <a:ext cx="3752850" cy="3270250"/>
            <a:chOff x="2443" y="1344"/>
            <a:chExt cx="2364" cy="2060"/>
          </a:xfrm>
        </p:grpSpPr>
        <p:grpSp>
          <p:nvGrpSpPr>
            <p:cNvPr id="58385" name="Group 23"/>
            <p:cNvGrpSpPr>
              <a:grpSpLocks/>
            </p:cNvGrpSpPr>
            <p:nvPr/>
          </p:nvGrpSpPr>
          <p:grpSpPr bwMode="auto">
            <a:xfrm>
              <a:off x="2443" y="1344"/>
              <a:ext cx="2364" cy="2060"/>
              <a:chOff x="2443" y="1344"/>
              <a:chExt cx="2364" cy="2060"/>
            </a:xfrm>
          </p:grpSpPr>
          <p:sp>
            <p:nvSpPr>
              <p:cNvPr id="58392"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58393" name="Text Box 25"/>
              <p:cNvSpPr txBox="1">
                <a:spLocks noChangeArrowheads="1"/>
              </p:cNvSpPr>
              <p:nvPr/>
            </p:nvSpPr>
            <p:spPr bwMode="auto">
              <a:xfrm>
                <a:off x="2443" y="2880"/>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 }</a:t>
                </a:r>
              </a:p>
            </p:txBody>
          </p:sp>
          <p:sp>
            <p:nvSpPr>
              <p:cNvPr id="58394" name="Text Box 26"/>
              <p:cNvSpPr txBox="1">
                <a:spLocks noChangeArrowheads="1"/>
              </p:cNvSpPr>
              <p:nvPr/>
            </p:nvSpPr>
            <p:spPr bwMode="auto">
              <a:xfrm>
                <a:off x="3860"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  }</a:t>
                </a:r>
              </a:p>
            </p:txBody>
          </p:sp>
          <p:sp>
            <p:nvSpPr>
              <p:cNvPr id="58395" name="Text Box 27"/>
              <p:cNvSpPr txBox="1">
                <a:spLocks noChangeArrowheads="1"/>
              </p:cNvSpPr>
              <p:nvPr/>
            </p:nvSpPr>
            <p:spPr bwMode="auto">
              <a:xfrm>
                <a:off x="3869" y="1344"/>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a:t>
                </a:r>
                <a:r>
                  <a:rPr lang="en-US" altLang="en-US" sz="2400">
                    <a:solidFill>
                      <a:schemeClr val="hlink"/>
                    </a:solidFill>
                    <a:latin typeface="Tahoma" panose="020B0604030504040204" pitchFamily="34" charset="0"/>
                    <a:cs typeface="Arial" panose="020B0604020202020204" pitchFamily="34" charset="0"/>
                  </a:rPr>
                  <a:t>3</a:t>
                </a:r>
                <a:r>
                  <a:rPr lang="en-US" altLang="en-US" sz="2400">
                    <a:latin typeface="Tahoma" panose="020B0604030504040204" pitchFamily="34" charset="0"/>
                    <a:cs typeface="Arial" panose="020B0604020202020204" pitchFamily="34" charset="0"/>
                  </a:rPr>
                  <a:t>,4}</a:t>
                </a:r>
              </a:p>
            </p:txBody>
          </p:sp>
        </p:grpSp>
        <p:sp>
          <p:nvSpPr>
            <p:cNvPr id="58386"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87"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88"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89"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90"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91"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58373"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74"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75" name="Oval 36"/>
          <p:cNvSpPr>
            <a:spLocks noChangeArrowheads="1"/>
          </p:cNvSpPr>
          <p:nvPr/>
        </p:nvSpPr>
        <p:spPr bwMode="auto">
          <a:xfrm>
            <a:off x="35814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76"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77"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78"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79" name="AutoShape 40"/>
          <p:cNvSpPr>
            <a:spLocks noChangeArrowheads="1"/>
          </p:cNvSpPr>
          <p:nvPr/>
        </p:nvSpPr>
        <p:spPr bwMode="auto">
          <a:xfrm>
            <a:off x="3048000" y="34290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80" name="Oval 41"/>
          <p:cNvSpPr>
            <a:spLocks noChangeArrowheads="1"/>
          </p:cNvSpPr>
          <p:nvPr/>
        </p:nvSpPr>
        <p:spPr bwMode="auto">
          <a:xfrm>
            <a:off x="35814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81" name="Oval 42"/>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82" name="Oval 44"/>
          <p:cNvSpPr>
            <a:spLocks noChangeArrowheads="1"/>
          </p:cNvSpPr>
          <p:nvPr/>
        </p:nvSpPr>
        <p:spPr bwMode="auto">
          <a:xfrm>
            <a:off x="40386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83" name="Oval 45"/>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384" name="TextBox 44"/>
          <p:cNvSpPr txBox="1">
            <a:spLocks noChangeArrowheads="1"/>
          </p:cNvSpPr>
          <p:nvPr/>
        </p:nvSpPr>
        <p:spPr bwMode="auto">
          <a:xfrm>
            <a:off x="5334000" y="5181601"/>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52</a:t>
            </a:fld>
            <a:endParaRPr lang="en-US" dirty="0"/>
          </a:p>
        </p:txBody>
      </p:sp>
      <p:sp>
        <p:nvSpPr>
          <p:cNvPr id="4" name="Date Placeholder 3"/>
          <p:cNvSpPr>
            <a:spLocks noGrp="1"/>
          </p:cNvSpPr>
          <p:nvPr>
            <p:ph type="dt" sz="half" idx="10"/>
          </p:nvPr>
        </p:nvSpPr>
        <p:spPr/>
        <p:txBody>
          <a:bodyPr/>
          <a:lstStyle/>
          <a:p>
            <a:fld id="{4B407003-5FE8-438A-A236-70A6A83F6781}" type="datetime1">
              <a:rPr lang="en-US" smtClean="0"/>
              <a:t>9/3/2022</a:t>
            </a:fld>
            <a:endParaRPr lang="en-US" dirty="0"/>
          </a:p>
        </p:txBody>
      </p:sp>
    </p:spTree>
    <p:extLst>
      <p:ext uri="{BB962C8B-B14F-4D97-AF65-F5344CB8AC3E}">
        <p14:creationId xmlns:p14="http://schemas.microsoft.com/office/powerpoint/2010/main" val="187376998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60419" name="Content Placeholder 2"/>
          <p:cNvSpPr>
            <a:spLocks noGrp="1"/>
          </p:cNvSpPr>
          <p:nvPr>
            <p:ph idx="1"/>
          </p:nvPr>
        </p:nvSpPr>
        <p:spPr>
          <a:xfrm>
            <a:off x="1871663" y="1058864"/>
            <a:ext cx="8686800" cy="5330825"/>
          </a:xfrm>
        </p:spPr>
        <p:txBody>
          <a:bodyPr/>
          <a:lstStyle/>
          <a:p>
            <a:pPr eaLnBrk="1" hangingPunct="1"/>
            <a:r>
              <a:rPr lang="en-US" altLang="en-US" smtClean="0">
                <a:ea typeface="ＭＳ Ｐゴシック" panose="020B0600070205080204" pitchFamily="34" charset="-128"/>
              </a:rPr>
              <a:t>X1 Level:</a:t>
            </a:r>
          </a:p>
          <a:p>
            <a:pPr lvl="1" eaLnBrk="1" hangingPunct="1"/>
            <a:r>
              <a:rPr lang="en-US" altLang="en-US" smtClean="0">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(X2,1) (X2,2) (X3,1) (X3,3) (X4,1) (X4,4) }</a:t>
            </a:r>
          </a:p>
          <a:p>
            <a:pPr lvl="2" eaLnBrk="1" hangingPunct="1"/>
            <a:endParaRPr lang="en-US" altLang="en-US" smtClean="0">
              <a:ea typeface="ＭＳ Ｐゴシック" panose="020B0600070205080204" pitchFamily="34" charset="-128"/>
            </a:endParaRPr>
          </a:p>
          <a:p>
            <a:pPr eaLnBrk="1" hangingPunct="1"/>
            <a:r>
              <a:rPr lang="en-US" altLang="en-US" smtClean="0">
                <a:ea typeface="ＭＳ Ｐゴシック" panose="020B0600070205080204" pitchFamily="34" charset="-128"/>
              </a:rPr>
              <a:t>X2 Level:</a:t>
            </a:r>
          </a:p>
          <a:p>
            <a:pPr lvl="1" eaLnBrk="1" hangingPunct="1"/>
            <a:r>
              <a:rPr lang="en-US" altLang="en-US" b="1" smtClean="0">
                <a:solidFill>
                  <a:srgbClr val="FF0000"/>
                </a:solidFill>
                <a:ea typeface="ＭＳ Ｐゴシック" panose="020B0600070205080204" pitchFamily="34" charset="-128"/>
              </a:rPr>
              <a:t>FAIL at X2=3.</a:t>
            </a:r>
            <a:endParaRPr lang="en-US" altLang="en-US" smtClean="0">
              <a:ea typeface="ＭＳ Ｐゴシック" panose="020B0600070205080204" pitchFamily="34" charset="-128"/>
            </a:endParaRPr>
          </a:p>
          <a:p>
            <a:pPr lvl="1" eaLnBrk="1" hangingPunct="1"/>
            <a:r>
              <a:rPr lang="en-US" altLang="en-US" b="1" smtClean="0">
                <a:solidFill>
                  <a:srgbClr val="FF0000"/>
                </a:solidFill>
                <a:ea typeface="ＭＳ Ｐゴシック" panose="020B0600070205080204" pitchFamily="34" charset="-128"/>
              </a:rPr>
              <a:t>Restore:</a:t>
            </a:r>
          </a:p>
          <a:p>
            <a:pPr lvl="2" eaLnBrk="1" hangingPunct="1"/>
            <a:r>
              <a:rPr lang="en-US" altLang="en-US" smtClean="0">
                <a:ea typeface="ＭＳ Ｐゴシック" panose="020B0600070205080204" pitchFamily="34" charset="-128"/>
              </a:rPr>
              <a:t>{ (X3,2) (X3,4) (X4,3) }</a:t>
            </a:r>
          </a:p>
          <a:p>
            <a:pPr lvl="2" eaLnBrk="1" hangingPunct="1"/>
            <a:endParaRPr lang="en-US" altLang="en-US" smtClean="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53</a:t>
            </a:fld>
            <a:endParaRPr lang="en-US" dirty="0"/>
          </a:p>
        </p:txBody>
      </p:sp>
      <p:sp>
        <p:nvSpPr>
          <p:cNvPr id="4" name="Date Placeholder 3"/>
          <p:cNvSpPr>
            <a:spLocks noGrp="1"/>
          </p:cNvSpPr>
          <p:nvPr>
            <p:ph type="dt" sz="half" idx="10"/>
          </p:nvPr>
        </p:nvSpPr>
        <p:spPr/>
        <p:txBody>
          <a:bodyPr/>
          <a:lstStyle/>
          <a:p>
            <a:fld id="{97370404-4AB4-4C2B-B597-B9B7DEEDC2AF}" type="datetime1">
              <a:rPr lang="en-US" smtClean="0"/>
              <a:t>9/3/2022</a:t>
            </a:fld>
            <a:endParaRPr lang="en-US" dirty="0"/>
          </a:p>
        </p:txBody>
      </p:sp>
    </p:spTree>
    <p:extLst>
      <p:ext uri="{BB962C8B-B14F-4D97-AF65-F5344CB8AC3E}">
        <p14:creationId xmlns:p14="http://schemas.microsoft.com/office/powerpoint/2010/main" val="1884889992"/>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3"/>
          <p:cNvGrpSpPr>
            <a:grpSpLocks/>
          </p:cNvGrpSpPr>
          <p:nvPr/>
        </p:nvGrpSpPr>
        <p:grpSpPr bwMode="auto">
          <a:xfrm>
            <a:off x="2286001" y="2133600"/>
            <a:ext cx="2225675" cy="2209800"/>
            <a:chOff x="768" y="1680"/>
            <a:chExt cx="1402" cy="1392"/>
          </a:xfrm>
        </p:grpSpPr>
        <p:grpSp>
          <p:nvGrpSpPr>
            <p:cNvPr id="61465" name="Group 4"/>
            <p:cNvGrpSpPr>
              <a:grpSpLocks/>
            </p:cNvGrpSpPr>
            <p:nvPr/>
          </p:nvGrpSpPr>
          <p:grpSpPr bwMode="auto">
            <a:xfrm>
              <a:off x="960" y="1920"/>
              <a:ext cx="1152" cy="1152"/>
              <a:chOff x="576" y="1728"/>
              <a:chExt cx="1152" cy="1152"/>
            </a:xfrm>
          </p:grpSpPr>
          <p:sp>
            <p:nvSpPr>
              <p:cNvPr id="61474"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4"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5"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6"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7"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61466"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61467"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61468"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61469"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61470"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61471"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61472"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61473"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61443"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61444" name="Group 22"/>
          <p:cNvGrpSpPr>
            <a:grpSpLocks/>
          </p:cNvGrpSpPr>
          <p:nvPr/>
        </p:nvGrpSpPr>
        <p:grpSpPr bwMode="auto">
          <a:xfrm>
            <a:off x="5308600" y="1600200"/>
            <a:ext cx="3773488" cy="3270250"/>
            <a:chOff x="2429" y="1344"/>
            <a:chExt cx="2377" cy="2060"/>
          </a:xfrm>
        </p:grpSpPr>
        <p:grpSp>
          <p:nvGrpSpPr>
            <p:cNvPr id="61454" name="Group 23"/>
            <p:cNvGrpSpPr>
              <a:grpSpLocks/>
            </p:cNvGrpSpPr>
            <p:nvPr/>
          </p:nvGrpSpPr>
          <p:grpSpPr bwMode="auto">
            <a:xfrm>
              <a:off x="2429" y="1344"/>
              <a:ext cx="2377" cy="2060"/>
              <a:chOff x="2429" y="1344"/>
              <a:chExt cx="2377" cy="2060"/>
            </a:xfrm>
          </p:grpSpPr>
          <p:sp>
            <p:nvSpPr>
              <p:cNvPr id="61461"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61462" name="Text Box 25"/>
              <p:cNvSpPr txBox="1">
                <a:spLocks noChangeArrowheads="1"/>
              </p:cNvSpPr>
              <p:nvPr/>
            </p:nvSpPr>
            <p:spPr bwMode="auto">
              <a:xfrm>
                <a:off x="242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,4}</a:t>
                </a:r>
              </a:p>
            </p:txBody>
          </p:sp>
          <p:sp>
            <p:nvSpPr>
              <p:cNvPr id="61463" name="Text Box 26"/>
              <p:cNvSpPr txBox="1">
                <a:spLocks noChangeArrowheads="1"/>
              </p:cNvSpPr>
              <p:nvPr/>
            </p:nvSpPr>
            <p:spPr bwMode="auto">
              <a:xfrm>
                <a:off x="386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,2,3,  }</a:t>
                </a:r>
              </a:p>
            </p:txBody>
          </p:sp>
          <p:sp>
            <p:nvSpPr>
              <p:cNvPr id="61464" name="Text Box 27"/>
              <p:cNvSpPr txBox="1">
                <a:spLocks noChangeArrowheads="1"/>
              </p:cNvSpPr>
              <p:nvPr/>
            </p:nvSpPr>
            <p:spPr bwMode="auto">
              <a:xfrm>
                <a:off x="3861" y="1344"/>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,3,4}</a:t>
                </a:r>
              </a:p>
            </p:txBody>
          </p:sp>
        </p:grpSp>
        <p:sp>
          <p:nvSpPr>
            <p:cNvPr id="61455"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1456"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1457"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1458"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1459"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1460"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61445"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1446"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1447"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1448"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1449"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1450"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1451"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1452" name="TextBox 40"/>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61453" name="TextBox 1"/>
          <p:cNvSpPr txBox="1">
            <a:spLocks noChangeArrowheads="1"/>
          </p:cNvSpPr>
          <p:nvPr/>
        </p:nvSpPr>
        <p:spPr bwMode="auto">
          <a:xfrm>
            <a:off x="8280400" y="1939926"/>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54</a:t>
            </a:fld>
            <a:endParaRPr lang="en-US" dirty="0"/>
          </a:p>
        </p:txBody>
      </p:sp>
      <p:sp>
        <p:nvSpPr>
          <p:cNvPr id="4" name="Date Placeholder 3"/>
          <p:cNvSpPr>
            <a:spLocks noGrp="1"/>
          </p:cNvSpPr>
          <p:nvPr>
            <p:ph type="dt" sz="half" idx="10"/>
          </p:nvPr>
        </p:nvSpPr>
        <p:spPr/>
        <p:txBody>
          <a:bodyPr/>
          <a:lstStyle/>
          <a:p>
            <a:fld id="{9A9ADD01-E28C-4A0C-A709-620A67298446}" type="datetime1">
              <a:rPr lang="en-US" smtClean="0"/>
              <a:t>9/3/2022</a:t>
            </a:fld>
            <a:endParaRPr lang="en-US" dirty="0"/>
          </a:p>
        </p:txBody>
      </p:sp>
    </p:spTree>
    <p:extLst>
      <p:ext uri="{BB962C8B-B14F-4D97-AF65-F5344CB8AC3E}">
        <p14:creationId xmlns:p14="http://schemas.microsoft.com/office/powerpoint/2010/main" val="2790301553"/>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3"/>
          <p:cNvGrpSpPr>
            <a:grpSpLocks/>
          </p:cNvGrpSpPr>
          <p:nvPr/>
        </p:nvGrpSpPr>
        <p:grpSpPr bwMode="auto">
          <a:xfrm>
            <a:off x="2286001" y="2133600"/>
            <a:ext cx="2225675" cy="2209800"/>
            <a:chOff x="768" y="1680"/>
            <a:chExt cx="1402" cy="1392"/>
          </a:xfrm>
        </p:grpSpPr>
        <p:grpSp>
          <p:nvGrpSpPr>
            <p:cNvPr id="63514" name="Group 4"/>
            <p:cNvGrpSpPr>
              <a:grpSpLocks/>
            </p:cNvGrpSpPr>
            <p:nvPr/>
          </p:nvGrpSpPr>
          <p:grpSpPr bwMode="auto">
            <a:xfrm>
              <a:off x="960" y="1920"/>
              <a:ext cx="1152" cy="1152"/>
              <a:chOff x="576" y="1728"/>
              <a:chExt cx="1152" cy="1152"/>
            </a:xfrm>
          </p:grpSpPr>
          <p:sp>
            <p:nvSpPr>
              <p:cNvPr id="63523"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6"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7"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63515"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63516"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63517"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63518"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63519"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63520"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63521"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63522"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63491"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63492" name="Group 22"/>
          <p:cNvGrpSpPr>
            <a:grpSpLocks/>
          </p:cNvGrpSpPr>
          <p:nvPr/>
        </p:nvGrpSpPr>
        <p:grpSpPr bwMode="auto">
          <a:xfrm>
            <a:off x="5308600" y="1600200"/>
            <a:ext cx="3773488" cy="3270250"/>
            <a:chOff x="2429" y="1344"/>
            <a:chExt cx="2377" cy="2060"/>
          </a:xfrm>
        </p:grpSpPr>
        <p:grpSp>
          <p:nvGrpSpPr>
            <p:cNvPr id="63503" name="Group 23"/>
            <p:cNvGrpSpPr>
              <a:grpSpLocks/>
            </p:cNvGrpSpPr>
            <p:nvPr/>
          </p:nvGrpSpPr>
          <p:grpSpPr bwMode="auto">
            <a:xfrm>
              <a:off x="2429" y="1344"/>
              <a:ext cx="2377" cy="2060"/>
              <a:chOff x="2429" y="1344"/>
              <a:chExt cx="2377" cy="2060"/>
            </a:xfrm>
          </p:grpSpPr>
          <p:sp>
            <p:nvSpPr>
              <p:cNvPr id="63510"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63511" name="Text Box 25"/>
              <p:cNvSpPr txBox="1">
                <a:spLocks noChangeArrowheads="1"/>
              </p:cNvSpPr>
              <p:nvPr/>
            </p:nvSpPr>
            <p:spPr bwMode="auto">
              <a:xfrm>
                <a:off x="242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,4}</a:t>
                </a:r>
              </a:p>
            </p:txBody>
          </p:sp>
          <p:sp>
            <p:nvSpPr>
              <p:cNvPr id="63512" name="Text Box 26"/>
              <p:cNvSpPr txBox="1">
                <a:spLocks noChangeArrowheads="1"/>
              </p:cNvSpPr>
              <p:nvPr/>
            </p:nvSpPr>
            <p:spPr bwMode="auto">
              <a:xfrm>
                <a:off x="386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,2,3,  }</a:t>
                </a:r>
              </a:p>
            </p:txBody>
          </p:sp>
          <p:sp>
            <p:nvSpPr>
              <p:cNvPr id="63513" name="Text Box 27"/>
              <p:cNvSpPr txBox="1">
                <a:spLocks noChangeArrowheads="1"/>
              </p:cNvSpPr>
              <p:nvPr/>
            </p:nvSpPr>
            <p:spPr bwMode="auto">
              <a:xfrm>
                <a:off x="3861" y="1344"/>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a:t>
                </a:r>
                <a:r>
                  <a:rPr lang="en-US" altLang="en-US" sz="2400">
                    <a:solidFill>
                      <a:schemeClr val="hlink"/>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63504"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05"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06"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07"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08"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09"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63493"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3494"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3495"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3496"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3497"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3498"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3499" name="AutoShape 40"/>
          <p:cNvSpPr>
            <a:spLocks noChangeArrowheads="1"/>
          </p:cNvSpPr>
          <p:nvPr/>
        </p:nvSpPr>
        <p:spPr bwMode="auto">
          <a:xfrm>
            <a:off x="3048000" y="38862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3500"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3501" name="TextBox 41"/>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63502" name="TextBox 42"/>
          <p:cNvSpPr txBox="1">
            <a:spLocks noChangeArrowheads="1"/>
          </p:cNvSpPr>
          <p:nvPr/>
        </p:nvSpPr>
        <p:spPr bwMode="auto">
          <a:xfrm>
            <a:off x="8280400" y="1939926"/>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55</a:t>
            </a:fld>
            <a:endParaRPr lang="en-US" dirty="0"/>
          </a:p>
        </p:txBody>
      </p:sp>
      <p:sp>
        <p:nvSpPr>
          <p:cNvPr id="4" name="Date Placeholder 3"/>
          <p:cNvSpPr>
            <a:spLocks noGrp="1"/>
          </p:cNvSpPr>
          <p:nvPr>
            <p:ph type="dt" sz="half" idx="10"/>
          </p:nvPr>
        </p:nvSpPr>
        <p:spPr/>
        <p:txBody>
          <a:bodyPr/>
          <a:lstStyle/>
          <a:p>
            <a:fld id="{422518B2-540C-48FC-8661-7231BAE0CA1F}" type="datetime1">
              <a:rPr lang="en-US" smtClean="0"/>
              <a:t>9/3/2022</a:t>
            </a:fld>
            <a:endParaRPr lang="en-US" dirty="0"/>
          </a:p>
        </p:txBody>
      </p:sp>
    </p:spTree>
    <p:extLst>
      <p:ext uri="{BB962C8B-B14F-4D97-AF65-F5344CB8AC3E}">
        <p14:creationId xmlns:p14="http://schemas.microsoft.com/office/powerpoint/2010/main" val="1856084044"/>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3"/>
          <p:cNvGrpSpPr>
            <a:grpSpLocks/>
          </p:cNvGrpSpPr>
          <p:nvPr/>
        </p:nvGrpSpPr>
        <p:grpSpPr bwMode="auto">
          <a:xfrm>
            <a:off x="2286001" y="2133600"/>
            <a:ext cx="2225675" cy="2209800"/>
            <a:chOff x="768" y="1680"/>
            <a:chExt cx="1402" cy="1392"/>
          </a:xfrm>
        </p:grpSpPr>
        <p:grpSp>
          <p:nvGrpSpPr>
            <p:cNvPr id="65564" name="Group 4"/>
            <p:cNvGrpSpPr>
              <a:grpSpLocks/>
            </p:cNvGrpSpPr>
            <p:nvPr/>
          </p:nvGrpSpPr>
          <p:grpSpPr bwMode="auto">
            <a:xfrm>
              <a:off x="960" y="1920"/>
              <a:ext cx="1152" cy="1152"/>
              <a:chOff x="576" y="1728"/>
              <a:chExt cx="1152" cy="1152"/>
            </a:xfrm>
          </p:grpSpPr>
          <p:sp>
            <p:nvSpPr>
              <p:cNvPr id="65573"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65565"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65566"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65567"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65568"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65569"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65570"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65571"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65572"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65539"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65540" name="Group 22"/>
          <p:cNvGrpSpPr>
            <a:grpSpLocks/>
          </p:cNvGrpSpPr>
          <p:nvPr/>
        </p:nvGrpSpPr>
        <p:grpSpPr bwMode="auto">
          <a:xfrm>
            <a:off x="5305426" y="1600200"/>
            <a:ext cx="3776663" cy="3270250"/>
            <a:chOff x="2427" y="1344"/>
            <a:chExt cx="2379" cy="2060"/>
          </a:xfrm>
        </p:grpSpPr>
        <p:grpSp>
          <p:nvGrpSpPr>
            <p:cNvPr id="65553" name="Group 23"/>
            <p:cNvGrpSpPr>
              <a:grpSpLocks/>
            </p:cNvGrpSpPr>
            <p:nvPr/>
          </p:nvGrpSpPr>
          <p:grpSpPr bwMode="auto">
            <a:xfrm>
              <a:off x="2427" y="1344"/>
              <a:ext cx="2379" cy="2060"/>
              <a:chOff x="2427" y="1344"/>
              <a:chExt cx="2379" cy="2060"/>
            </a:xfrm>
          </p:grpSpPr>
          <p:sp>
            <p:nvSpPr>
              <p:cNvPr id="65560"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65561" name="Text Box 25"/>
              <p:cNvSpPr txBox="1">
                <a:spLocks noChangeArrowheads="1"/>
              </p:cNvSpPr>
              <p:nvPr/>
            </p:nvSpPr>
            <p:spPr bwMode="auto">
              <a:xfrm>
                <a:off x="2427" y="2880"/>
                <a:ext cx="93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,4}</a:t>
                </a:r>
              </a:p>
            </p:txBody>
          </p:sp>
          <p:sp>
            <p:nvSpPr>
              <p:cNvPr id="65562" name="Text Box 26"/>
              <p:cNvSpPr txBox="1">
                <a:spLocks noChangeArrowheads="1"/>
              </p:cNvSpPr>
              <p:nvPr/>
            </p:nvSpPr>
            <p:spPr bwMode="auto">
              <a:xfrm>
                <a:off x="3861" y="2880"/>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,2,3,  }</a:t>
                </a:r>
              </a:p>
            </p:txBody>
          </p:sp>
          <p:sp>
            <p:nvSpPr>
              <p:cNvPr id="65563" name="Text Box 27"/>
              <p:cNvSpPr txBox="1">
                <a:spLocks noChangeArrowheads="1"/>
              </p:cNvSpPr>
              <p:nvPr/>
            </p:nvSpPr>
            <p:spPr bwMode="auto">
              <a:xfrm>
                <a:off x="3861" y="1344"/>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a:t>
                </a:r>
                <a:r>
                  <a:rPr lang="en-US" altLang="en-US" sz="2400">
                    <a:solidFill>
                      <a:schemeClr val="hlink"/>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65554"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5555"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5556"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5557"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5558"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5559"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65541"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42"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43"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44"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45"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46"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47" name="AutoShape 40"/>
          <p:cNvSpPr>
            <a:spLocks noChangeArrowheads="1"/>
          </p:cNvSpPr>
          <p:nvPr/>
        </p:nvSpPr>
        <p:spPr bwMode="auto">
          <a:xfrm>
            <a:off x="3048000" y="38862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48"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49" name="Oval 42"/>
          <p:cNvSpPr>
            <a:spLocks noChangeArrowheads="1"/>
          </p:cNvSpPr>
          <p:nvPr/>
        </p:nvSpPr>
        <p:spPr bwMode="auto">
          <a:xfrm>
            <a:off x="35814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50" name="Oval 43"/>
          <p:cNvSpPr>
            <a:spLocks noChangeArrowheads="1"/>
          </p:cNvSpPr>
          <p:nvPr/>
        </p:nvSpPr>
        <p:spPr bwMode="auto">
          <a:xfrm>
            <a:off x="40386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5551" name="TextBox 43"/>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65552" name="TextBox 44"/>
          <p:cNvSpPr txBox="1">
            <a:spLocks noChangeArrowheads="1"/>
          </p:cNvSpPr>
          <p:nvPr/>
        </p:nvSpPr>
        <p:spPr bwMode="auto">
          <a:xfrm>
            <a:off x="8280400" y="1939926"/>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56</a:t>
            </a:fld>
            <a:endParaRPr lang="en-US" dirty="0"/>
          </a:p>
        </p:txBody>
      </p:sp>
      <p:sp>
        <p:nvSpPr>
          <p:cNvPr id="4" name="Date Placeholder 3"/>
          <p:cNvSpPr>
            <a:spLocks noGrp="1"/>
          </p:cNvSpPr>
          <p:nvPr>
            <p:ph type="dt" sz="half" idx="10"/>
          </p:nvPr>
        </p:nvSpPr>
        <p:spPr/>
        <p:txBody>
          <a:bodyPr/>
          <a:lstStyle/>
          <a:p>
            <a:fld id="{A018F987-2764-4CB1-9631-C87F0FFCA974}" type="datetime1">
              <a:rPr lang="en-US" smtClean="0"/>
              <a:t>9/3/2022</a:t>
            </a:fld>
            <a:endParaRPr lang="en-US" dirty="0"/>
          </a:p>
        </p:txBody>
      </p:sp>
    </p:spTree>
    <p:extLst>
      <p:ext uri="{BB962C8B-B14F-4D97-AF65-F5344CB8AC3E}">
        <p14:creationId xmlns:p14="http://schemas.microsoft.com/office/powerpoint/2010/main" val="2446193240"/>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67587" name="Content Placeholder 2"/>
          <p:cNvSpPr>
            <a:spLocks noGrp="1"/>
          </p:cNvSpPr>
          <p:nvPr>
            <p:ph idx="1"/>
          </p:nvPr>
        </p:nvSpPr>
        <p:spPr>
          <a:xfrm>
            <a:off x="2133600" y="1143000"/>
            <a:ext cx="7696200" cy="5029200"/>
          </a:xfrm>
        </p:spPr>
        <p:txBody>
          <a:bodyPr/>
          <a:lstStyle/>
          <a:p>
            <a:pPr eaLnBrk="1" hangingPunct="1"/>
            <a:r>
              <a:rPr lang="en-US" altLang="en-US" smtClean="0">
                <a:ea typeface="ＭＳ Ｐゴシック" panose="020B0600070205080204" pitchFamily="34" charset="-128"/>
              </a:rPr>
              <a:t>X1 Level:</a:t>
            </a:r>
          </a:p>
          <a:p>
            <a:pPr lvl="1" eaLnBrk="1" hangingPunct="1"/>
            <a:r>
              <a:rPr lang="en-US" altLang="en-US" smtClean="0">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(X2,1) (X2,2) (X3,1) (X3,3) (X4,1) (X4,4) }</a:t>
            </a:r>
          </a:p>
          <a:p>
            <a:pPr lvl="2" eaLnBrk="1" hangingPunct="1"/>
            <a:endParaRPr lang="en-US" altLang="en-US" smtClean="0">
              <a:ea typeface="ＭＳ Ｐゴシック" panose="020B0600070205080204" pitchFamily="34" charset="-128"/>
            </a:endParaRPr>
          </a:p>
          <a:p>
            <a:pPr eaLnBrk="1" hangingPunct="1"/>
            <a:r>
              <a:rPr lang="en-US" altLang="en-US" smtClean="0">
                <a:ea typeface="ＭＳ Ｐゴシック" panose="020B0600070205080204" pitchFamily="34" charset="-128"/>
              </a:rPr>
              <a:t>X2 Level:</a:t>
            </a:r>
          </a:p>
          <a:p>
            <a:pPr lvl="1" eaLnBrk="1" hangingPunct="1"/>
            <a:r>
              <a:rPr lang="en-US" altLang="en-US" b="1" smtClean="0">
                <a:solidFill>
                  <a:srgbClr val="FF0000"/>
                </a:solidFill>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(X3,4) (X4,2) }</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57</a:t>
            </a:fld>
            <a:endParaRPr lang="en-US" dirty="0"/>
          </a:p>
        </p:txBody>
      </p:sp>
      <p:sp>
        <p:nvSpPr>
          <p:cNvPr id="4" name="Date Placeholder 3"/>
          <p:cNvSpPr>
            <a:spLocks noGrp="1"/>
          </p:cNvSpPr>
          <p:nvPr>
            <p:ph type="dt" sz="half" idx="10"/>
          </p:nvPr>
        </p:nvSpPr>
        <p:spPr/>
        <p:txBody>
          <a:bodyPr/>
          <a:lstStyle/>
          <a:p>
            <a:fld id="{E1D5E846-D838-464D-B2AB-9314615F76FB}" type="datetime1">
              <a:rPr lang="en-US" smtClean="0"/>
              <a:t>9/3/2022</a:t>
            </a:fld>
            <a:endParaRPr lang="en-US" dirty="0"/>
          </a:p>
        </p:txBody>
      </p:sp>
    </p:spTree>
    <p:extLst>
      <p:ext uri="{BB962C8B-B14F-4D97-AF65-F5344CB8AC3E}">
        <p14:creationId xmlns:p14="http://schemas.microsoft.com/office/powerpoint/2010/main" val="1378074571"/>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3"/>
          <p:cNvGrpSpPr>
            <a:grpSpLocks/>
          </p:cNvGrpSpPr>
          <p:nvPr/>
        </p:nvGrpSpPr>
        <p:grpSpPr bwMode="auto">
          <a:xfrm>
            <a:off x="2286001" y="2133600"/>
            <a:ext cx="2225675" cy="2209800"/>
            <a:chOff x="768" y="1680"/>
            <a:chExt cx="1402" cy="1392"/>
          </a:xfrm>
        </p:grpSpPr>
        <p:grpSp>
          <p:nvGrpSpPr>
            <p:cNvPr id="68636" name="Group 4"/>
            <p:cNvGrpSpPr>
              <a:grpSpLocks/>
            </p:cNvGrpSpPr>
            <p:nvPr/>
          </p:nvGrpSpPr>
          <p:grpSpPr bwMode="auto">
            <a:xfrm>
              <a:off x="960" y="1920"/>
              <a:ext cx="1152" cy="1152"/>
              <a:chOff x="576" y="1728"/>
              <a:chExt cx="1152" cy="1152"/>
            </a:xfrm>
          </p:grpSpPr>
          <p:sp>
            <p:nvSpPr>
              <p:cNvPr id="68645"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68637"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68638"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68639"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68640"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68641"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68642"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68643"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68644"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68611"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68612" name="Group 22"/>
          <p:cNvGrpSpPr>
            <a:grpSpLocks/>
          </p:cNvGrpSpPr>
          <p:nvPr/>
        </p:nvGrpSpPr>
        <p:grpSpPr bwMode="auto">
          <a:xfrm>
            <a:off x="5294313" y="1600201"/>
            <a:ext cx="3789362" cy="3268663"/>
            <a:chOff x="2420" y="1344"/>
            <a:chExt cx="2387" cy="2059"/>
          </a:xfrm>
        </p:grpSpPr>
        <p:grpSp>
          <p:nvGrpSpPr>
            <p:cNvPr id="68625" name="Group 23"/>
            <p:cNvGrpSpPr>
              <a:grpSpLocks/>
            </p:cNvGrpSpPr>
            <p:nvPr/>
          </p:nvGrpSpPr>
          <p:grpSpPr bwMode="auto">
            <a:xfrm>
              <a:off x="2420" y="1344"/>
              <a:ext cx="2387" cy="2059"/>
              <a:chOff x="2420" y="1344"/>
              <a:chExt cx="2387" cy="2059"/>
            </a:xfrm>
          </p:grpSpPr>
          <p:sp>
            <p:nvSpPr>
              <p:cNvPr id="68632"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68633" name="Text Box 25"/>
              <p:cNvSpPr txBox="1">
                <a:spLocks noChangeArrowheads="1"/>
              </p:cNvSpPr>
              <p:nvPr/>
            </p:nvSpPr>
            <p:spPr bwMode="auto">
              <a:xfrm>
                <a:off x="2420"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  }</a:t>
                </a:r>
              </a:p>
            </p:txBody>
          </p:sp>
          <p:sp>
            <p:nvSpPr>
              <p:cNvPr id="68634" name="Text Box 26"/>
              <p:cNvSpPr txBox="1">
                <a:spLocks noChangeArrowheads="1"/>
              </p:cNvSpPr>
              <p:nvPr/>
            </p:nvSpPr>
            <p:spPr bwMode="auto">
              <a:xfrm>
                <a:off x="3860"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  }</a:t>
                </a:r>
              </a:p>
            </p:txBody>
          </p:sp>
          <p:sp>
            <p:nvSpPr>
              <p:cNvPr id="68635" name="Text Box 27"/>
              <p:cNvSpPr txBox="1">
                <a:spLocks noChangeArrowheads="1"/>
              </p:cNvSpPr>
              <p:nvPr/>
            </p:nvSpPr>
            <p:spPr bwMode="auto">
              <a:xfrm>
                <a:off x="3861" y="1344"/>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a:t>
                </a:r>
                <a:r>
                  <a:rPr lang="en-US" altLang="en-US" sz="2400">
                    <a:solidFill>
                      <a:schemeClr val="hlink"/>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68626"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27"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28"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29"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30"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31"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68613"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14"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15"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16"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17"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18"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19" name="AutoShape 40"/>
          <p:cNvSpPr>
            <a:spLocks noChangeArrowheads="1"/>
          </p:cNvSpPr>
          <p:nvPr/>
        </p:nvSpPr>
        <p:spPr bwMode="auto">
          <a:xfrm>
            <a:off x="3048000" y="38862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20"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21" name="Oval 42"/>
          <p:cNvSpPr>
            <a:spLocks noChangeArrowheads="1"/>
          </p:cNvSpPr>
          <p:nvPr/>
        </p:nvSpPr>
        <p:spPr bwMode="auto">
          <a:xfrm>
            <a:off x="35814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22" name="Oval 43"/>
          <p:cNvSpPr>
            <a:spLocks noChangeArrowheads="1"/>
          </p:cNvSpPr>
          <p:nvPr/>
        </p:nvSpPr>
        <p:spPr bwMode="auto">
          <a:xfrm>
            <a:off x="40386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8623" name="TextBox 43"/>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68624" name="TextBox 44"/>
          <p:cNvSpPr txBox="1">
            <a:spLocks noChangeArrowheads="1"/>
          </p:cNvSpPr>
          <p:nvPr/>
        </p:nvSpPr>
        <p:spPr bwMode="auto">
          <a:xfrm>
            <a:off x="8280400" y="1939926"/>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58</a:t>
            </a:fld>
            <a:endParaRPr lang="en-US" dirty="0"/>
          </a:p>
        </p:txBody>
      </p:sp>
      <p:sp>
        <p:nvSpPr>
          <p:cNvPr id="4" name="Date Placeholder 3"/>
          <p:cNvSpPr>
            <a:spLocks noGrp="1"/>
          </p:cNvSpPr>
          <p:nvPr>
            <p:ph type="dt" sz="half" idx="10"/>
          </p:nvPr>
        </p:nvSpPr>
        <p:spPr/>
        <p:txBody>
          <a:bodyPr/>
          <a:lstStyle/>
          <a:p>
            <a:fld id="{7B2CFBA0-C0FD-4B37-8AD9-1F210549C7CC}" type="datetime1">
              <a:rPr lang="en-US" smtClean="0"/>
              <a:t>9/3/2022</a:t>
            </a:fld>
            <a:endParaRPr lang="en-US" dirty="0"/>
          </a:p>
        </p:txBody>
      </p:sp>
    </p:spTree>
    <p:extLst>
      <p:ext uri="{BB962C8B-B14F-4D97-AF65-F5344CB8AC3E}">
        <p14:creationId xmlns:p14="http://schemas.microsoft.com/office/powerpoint/2010/main" val="3276845530"/>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3"/>
          <p:cNvGrpSpPr>
            <a:grpSpLocks/>
          </p:cNvGrpSpPr>
          <p:nvPr/>
        </p:nvGrpSpPr>
        <p:grpSpPr bwMode="auto">
          <a:xfrm>
            <a:off x="2286001" y="2133600"/>
            <a:ext cx="2225675" cy="2209800"/>
            <a:chOff x="768" y="1680"/>
            <a:chExt cx="1402" cy="1392"/>
          </a:xfrm>
        </p:grpSpPr>
        <p:grpSp>
          <p:nvGrpSpPr>
            <p:cNvPr id="70685" name="Group 4"/>
            <p:cNvGrpSpPr>
              <a:grpSpLocks/>
            </p:cNvGrpSpPr>
            <p:nvPr/>
          </p:nvGrpSpPr>
          <p:grpSpPr bwMode="auto">
            <a:xfrm>
              <a:off x="960" y="1920"/>
              <a:ext cx="1152" cy="1152"/>
              <a:chOff x="576" y="1728"/>
              <a:chExt cx="1152" cy="1152"/>
            </a:xfrm>
          </p:grpSpPr>
          <p:sp>
            <p:nvSpPr>
              <p:cNvPr id="70694"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5"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70686"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70687"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70688"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70689"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70690"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70691"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70692"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70693"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70659"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70660" name="Group 22"/>
          <p:cNvGrpSpPr>
            <a:grpSpLocks/>
          </p:cNvGrpSpPr>
          <p:nvPr/>
        </p:nvGrpSpPr>
        <p:grpSpPr bwMode="auto">
          <a:xfrm>
            <a:off x="5294313" y="1600201"/>
            <a:ext cx="3789362" cy="3268663"/>
            <a:chOff x="2420" y="1344"/>
            <a:chExt cx="2387" cy="2059"/>
          </a:xfrm>
        </p:grpSpPr>
        <p:grpSp>
          <p:nvGrpSpPr>
            <p:cNvPr id="70674" name="Group 23"/>
            <p:cNvGrpSpPr>
              <a:grpSpLocks/>
            </p:cNvGrpSpPr>
            <p:nvPr/>
          </p:nvGrpSpPr>
          <p:grpSpPr bwMode="auto">
            <a:xfrm>
              <a:off x="2420" y="1344"/>
              <a:ext cx="2387" cy="2059"/>
              <a:chOff x="2420" y="1344"/>
              <a:chExt cx="2387" cy="2059"/>
            </a:xfrm>
          </p:grpSpPr>
          <p:sp>
            <p:nvSpPr>
              <p:cNvPr id="70681"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70682" name="Text Box 25"/>
              <p:cNvSpPr txBox="1">
                <a:spLocks noChangeArrowheads="1"/>
              </p:cNvSpPr>
              <p:nvPr/>
            </p:nvSpPr>
            <p:spPr bwMode="auto">
              <a:xfrm>
                <a:off x="2420"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  ,  }</a:t>
                </a:r>
              </a:p>
            </p:txBody>
          </p:sp>
          <p:sp>
            <p:nvSpPr>
              <p:cNvPr id="70683" name="Text Box 26"/>
              <p:cNvSpPr txBox="1">
                <a:spLocks noChangeArrowheads="1"/>
              </p:cNvSpPr>
              <p:nvPr/>
            </p:nvSpPr>
            <p:spPr bwMode="auto">
              <a:xfrm>
                <a:off x="3860"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  }</a:t>
                </a:r>
              </a:p>
            </p:txBody>
          </p:sp>
          <p:sp>
            <p:nvSpPr>
              <p:cNvPr id="70684" name="Text Box 27"/>
              <p:cNvSpPr txBox="1">
                <a:spLocks noChangeArrowheads="1"/>
              </p:cNvSpPr>
              <p:nvPr/>
            </p:nvSpPr>
            <p:spPr bwMode="auto">
              <a:xfrm>
                <a:off x="3861" y="1344"/>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a:t>
                </a:r>
                <a:r>
                  <a:rPr lang="en-US" altLang="en-US" sz="2400">
                    <a:solidFill>
                      <a:schemeClr val="hlink"/>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70675"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0676"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0677"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0678"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0679"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0680"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70661"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62"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63"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64"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65"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66"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67" name="AutoShape 40"/>
          <p:cNvSpPr>
            <a:spLocks noChangeArrowheads="1"/>
          </p:cNvSpPr>
          <p:nvPr/>
        </p:nvSpPr>
        <p:spPr bwMode="auto">
          <a:xfrm>
            <a:off x="3048000" y="38862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68"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69" name="Oval 42"/>
          <p:cNvSpPr>
            <a:spLocks noChangeArrowheads="1"/>
          </p:cNvSpPr>
          <p:nvPr/>
        </p:nvSpPr>
        <p:spPr bwMode="auto">
          <a:xfrm>
            <a:off x="35814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70" name="Oval 43"/>
          <p:cNvSpPr>
            <a:spLocks noChangeArrowheads="1"/>
          </p:cNvSpPr>
          <p:nvPr/>
        </p:nvSpPr>
        <p:spPr bwMode="auto">
          <a:xfrm>
            <a:off x="40386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71" name="AutoShape 40"/>
          <p:cNvSpPr>
            <a:spLocks noChangeArrowheads="1"/>
          </p:cNvSpPr>
          <p:nvPr/>
        </p:nvSpPr>
        <p:spPr bwMode="auto">
          <a:xfrm>
            <a:off x="3513138" y="29718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0672" name="TextBox 44"/>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70673" name="TextBox 45"/>
          <p:cNvSpPr txBox="1">
            <a:spLocks noChangeArrowheads="1"/>
          </p:cNvSpPr>
          <p:nvPr/>
        </p:nvSpPr>
        <p:spPr bwMode="auto">
          <a:xfrm>
            <a:off x="8280400" y="1939926"/>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59</a:t>
            </a:fld>
            <a:endParaRPr lang="en-US" dirty="0"/>
          </a:p>
        </p:txBody>
      </p:sp>
      <p:sp>
        <p:nvSpPr>
          <p:cNvPr id="4" name="Date Placeholder 3"/>
          <p:cNvSpPr>
            <a:spLocks noGrp="1"/>
          </p:cNvSpPr>
          <p:nvPr>
            <p:ph type="dt" sz="half" idx="10"/>
          </p:nvPr>
        </p:nvSpPr>
        <p:spPr/>
        <p:txBody>
          <a:bodyPr/>
          <a:lstStyle/>
          <a:p>
            <a:fld id="{51B8591D-1371-4520-BE2F-F284D683FCD8}" type="datetime1">
              <a:rPr lang="en-US" smtClean="0"/>
              <a:t>9/3/2022</a:t>
            </a:fld>
            <a:endParaRPr lang="en-US" dirty="0"/>
          </a:p>
        </p:txBody>
      </p:sp>
    </p:spTree>
    <p:extLst>
      <p:ext uri="{BB962C8B-B14F-4D97-AF65-F5344CB8AC3E}">
        <p14:creationId xmlns:p14="http://schemas.microsoft.com/office/powerpoint/2010/main" val="4093769052"/>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Sudoku as a </a:t>
            </a:r>
            <a:r>
              <a:rPr lang="en-US" altLang="en-US" dirty="0" smtClean="0"/>
              <a:t>CSP</a:t>
            </a:r>
            <a:endParaRPr lang="en-IN" dirty="0"/>
          </a:p>
        </p:txBody>
      </p:sp>
      <p:sp>
        <p:nvSpPr>
          <p:cNvPr id="3" name="Content Placeholder 2"/>
          <p:cNvSpPr>
            <a:spLocks noGrp="1"/>
          </p:cNvSpPr>
          <p:nvPr>
            <p:ph idx="1"/>
          </p:nvPr>
        </p:nvSpPr>
        <p:spPr>
          <a:xfrm>
            <a:off x="746298" y="1352283"/>
            <a:ext cx="8596668" cy="4689078"/>
          </a:xfrm>
        </p:spPr>
        <p:txBody>
          <a:bodyPr/>
          <a:lstStyle/>
          <a:p>
            <a:r>
              <a:rPr lang="en-US" altLang="en-US" sz="2000" dirty="0"/>
              <a:t>Variables: 81 variables</a:t>
            </a:r>
          </a:p>
          <a:p>
            <a:pPr lvl="1"/>
            <a:r>
              <a:rPr lang="en-US" altLang="en-US" sz="2000" dirty="0"/>
              <a:t>A1, A2, A3, …, I7, I8, I9</a:t>
            </a:r>
          </a:p>
          <a:p>
            <a:pPr lvl="1"/>
            <a:r>
              <a:rPr lang="en-US" altLang="en-US" sz="2000" dirty="0"/>
              <a:t>Letters index rows, top to bottom</a:t>
            </a:r>
          </a:p>
          <a:p>
            <a:pPr lvl="1"/>
            <a:r>
              <a:rPr lang="en-US" altLang="en-US" sz="2000" dirty="0"/>
              <a:t>Digits index columns, left to right</a:t>
            </a:r>
          </a:p>
          <a:p>
            <a:r>
              <a:rPr lang="en-US" altLang="en-US" sz="2000" dirty="0"/>
              <a:t>Domains: The nine positive digits</a:t>
            </a:r>
          </a:p>
          <a:p>
            <a:pPr lvl="1"/>
            <a:r>
              <a:rPr lang="en-US" altLang="en-US" sz="2000" dirty="0"/>
              <a:t>A1 </a:t>
            </a:r>
            <a:r>
              <a:rPr lang="en-US" altLang="en-US" sz="2000" dirty="0">
                <a:sym typeface="Symbol" panose="05050102010706020507" pitchFamily="18" charset="2"/>
              </a:rPr>
              <a:t></a:t>
            </a:r>
            <a:r>
              <a:rPr lang="en-US" altLang="en-US" sz="2000" dirty="0"/>
              <a:t> {1, 2, 3, 4, 5, 6, 7, 8, 9}</a:t>
            </a:r>
          </a:p>
          <a:p>
            <a:pPr lvl="1"/>
            <a:r>
              <a:rPr lang="en-US" altLang="en-US" sz="2000" dirty="0"/>
              <a:t>Etc.</a:t>
            </a:r>
          </a:p>
          <a:p>
            <a:r>
              <a:rPr lang="en-US" altLang="en-US" sz="2000" dirty="0"/>
              <a:t>Constraints: 27 </a:t>
            </a:r>
            <a:r>
              <a:rPr lang="en-US" altLang="en-US" sz="2000" i="1" dirty="0" err="1"/>
              <a:t>Alldiff</a:t>
            </a:r>
            <a:r>
              <a:rPr lang="en-US" altLang="en-US" sz="2000" dirty="0"/>
              <a:t> constraints</a:t>
            </a:r>
          </a:p>
          <a:p>
            <a:pPr lvl="1"/>
            <a:r>
              <a:rPr lang="en-US" altLang="en-US" sz="2000" i="1" dirty="0" err="1"/>
              <a:t>Alldiff</a:t>
            </a:r>
            <a:r>
              <a:rPr lang="en-US" altLang="en-US" sz="2000" dirty="0"/>
              <a:t>(A1, A2, A3, A4, A5, A6, A7, A8, A9)</a:t>
            </a:r>
          </a:p>
          <a:p>
            <a:pPr lvl="1"/>
            <a:r>
              <a:rPr lang="en-US" altLang="en-US" sz="2000" dirty="0"/>
              <a:t>Etc.</a:t>
            </a:r>
          </a:p>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347" y="1671370"/>
            <a:ext cx="200342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5"/>
          <p:cNvSpPr txBox="1">
            <a:spLocks noChangeArrowheads="1"/>
          </p:cNvSpPr>
          <p:nvPr/>
        </p:nvSpPr>
        <p:spPr bwMode="auto">
          <a:xfrm>
            <a:off x="6276359" y="1414976"/>
            <a:ext cx="2057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a:solidFill>
                  <a:schemeClr val="tx1"/>
                </a:solidFill>
                <a:latin typeface="Verdana" panose="020B0604030504040204" pitchFamily="34" charset="0"/>
                <a:cs typeface="Arial" panose="020B0604020202020204" pitchFamily="34" charset="0"/>
              </a:defRPr>
            </a:lvl1pPr>
            <a:lvl2pPr marL="37931725" indent="-37474525">
              <a:spcBef>
                <a:spcPct val="20000"/>
              </a:spcBef>
              <a:buSzPct val="100000"/>
              <a:buChar char="–"/>
              <a:defRPr sz="1600">
                <a:solidFill>
                  <a:schemeClr val="tx1"/>
                </a:solidFill>
                <a:latin typeface="Verdana" panose="020B0604030504040204" pitchFamily="34" charset="0"/>
                <a:cs typeface="Arial" panose="020B0604020202020204" pitchFamily="34" charset="0"/>
              </a:defRPr>
            </a:lvl2pPr>
            <a:lvl3pPr marL="1143000" indent="-228600">
              <a:spcBef>
                <a:spcPct val="20000"/>
              </a:spcBef>
              <a:buSzPct val="100000"/>
              <a:buChar char="•"/>
              <a:defRPr sz="1600">
                <a:solidFill>
                  <a:schemeClr val="tx1"/>
                </a:solidFill>
                <a:latin typeface="Verdana" panose="020B0604030504040204" pitchFamily="34" charset="0"/>
                <a:cs typeface="Arial" panose="020B0604020202020204" pitchFamily="34" charset="0"/>
              </a:defRPr>
            </a:lvl3pPr>
            <a:lvl4pPr marL="1600200" indent="-228600">
              <a:spcBef>
                <a:spcPct val="20000"/>
              </a:spcBef>
              <a:buSzPct val="100000"/>
              <a:buChar char="–"/>
              <a:defRPr sz="1600">
                <a:solidFill>
                  <a:schemeClr val="tx1"/>
                </a:solidFill>
                <a:latin typeface="Verdana" panose="020B0604030504040204" pitchFamily="34" charset="0"/>
                <a:cs typeface="Arial" panose="020B0604020202020204" pitchFamily="34" charset="0"/>
              </a:defRPr>
            </a:lvl4pPr>
            <a:lvl5pPr marL="2057400" indent="-228600">
              <a:spcBef>
                <a:spcPct val="20000"/>
              </a:spcBef>
              <a:buSzPct val="100000"/>
              <a:buChar char="•"/>
              <a:defRPr sz="16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SzPct val="100000"/>
              <a:buChar char="•"/>
              <a:defRPr sz="16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SzPct val="100000"/>
              <a:buChar char="•"/>
              <a:defRPr sz="16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SzPct val="100000"/>
              <a:buChar char="•"/>
              <a:defRPr sz="16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SzPct val="100000"/>
              <a:buChar char="•"/>
              <a:defRPr sz="1600">
                <a:solidFill>
                  <a:schemeClr val="tx1"/>
                </a:solidFill>
                <a:latin typeface="Verdana" panose="020B0604030504040204" pitchFamily="34" charset="0"/>
                <a:cs typeface="Arial" panose="020B0604020202020204" pitchFamily="34" charset="0"/>
              </a:defRPr>
            </a:lvl9pPr>
          </a:lstStyle>
          <a:p>
            <a:pPr eaLnBrk="1" hangingPunct="1">
              <a:spcBef>
                <a:spcPct val="0"/>
              </a:spcBef>
              <a:buSzTx/>
              <a:buFontTx/>
              <a:buNone/>
            </a:pPr>
            <a:r>
              <a:rPr lang="en-US" altLang="en-US" sz="1400" dirty="0">
                <a:latin typeface="Arial" panose="020B0604020202020204" pitchFamily="34" charset="0"/>
              </a:rPr>
              <a:t>1  2   3  4   5  6   7  8   9</a:t>
            </a:r>
          </a:p>
        </p:txBody>
      </p:sp>
      <p:sp>
        <p:nvSpPr>
          <p:cNvPr id="11" name="TextBox 4"/>
          <p:cNvSpPr txBox="1">
            <a:spLocks noChangeArrowheads="1"/>
          </p:cNvSpPr>
          <p:nvPr/>
        </p:nvSpPr>
        <p:spPr bwMode="auto">
          <a:xfrm>
            <a:off x="6043883" y="1671369"/>
            <a:ext cx="381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a:solidFill>
                  <a:schemeClr val="tx1"/>
                </a:solidFill>
                <a:latin typeface="Verdana" panose="020B0604030504040204" pitchFamily="34" charset="0"/>
                <a:cs typeface="Arial" panose="020B0604020202020204" pitchFamily="34" charset="0"/>
              </a:defRPr>
            </a:lvl1pPr>
            <a:lvl2pPr marL="37931725" indent="-37474525">
              <a:spcBef>
                <a:spcPct val="20000"/>
              </a:spcBef>
              <a:buSzPct val="100000"/>
              <a:buChar char="–"/>
              <a:defRPr sz="1600">
                <a:solidFill>
                  <a:schemeClr val="tx1"/>
                </a:solidFill>
                <a:latin typeface="Verdana" panose="020B0604030504040204" pitchFamily="34" charset="0"/>
                <a:cs typeface="Arial" panose="020B0604020202020204" pitchFamily="34" charset="0"/>
              </a:defRPr>
            </a:lvl2pPr>
            <a:lvl3pPr marL="1143000" indent="-228600">
              <a:spcBef>
                <a:spcPct val="20000"/>
              </a:spcBef>
              <a:buSzPct val="100000"/>
              <a:buChar char="•"/>
              <a:defRPr sz="1600">
                <a:solidFill>
                  <a:schemeClr val="tx1"/>
                </a:solidFill>
                <a:latin typeface="Verdana" panose="020B0604030504040204" pitchFamily="34" charset="0"/>
                <a:cs typeface="Arial" panose="020B0604020202020204" pitchFamily="34" charset="0"/>
              </a:defRPr>
            </a:lvl3pPr>
            <a:lvl4pPr marL="1600200" indent="-228600">
              <a:spcBef>
                <a:spcPct val="20000"/>
              </a:spcBef>
              <a:buSzPct val="100000"/>
              <a:buChar char="–"/>
              <a:defRPr sz="1600">
                <a:solidFill>
                  <a:schemeClr val="tx1"/>
                </a:solidFill>
                <a:latin typeface="Verdana" panose="020B0604030504040204" pitchFamily="34" charset="0"/>
                <a:cs typeface="Arial" panose="020B0604020202020204" pitchFamily="34" charset="0"/>
              </a:defRPr>
            </a:lvl4pPr>
            <a:lvl5pPr marL="2057400" indent="-228600">
              <a:spcBef>
                <a:spcPct val="20000"/>
              </a:spcBef>
              <a:buSzPct val="100000"/>
              <a:buChar char="•"/>
              <a:defRPr sz="16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SzPct val="100000"/>
              <a:buChar char="•"/>
              <a:defRPr sz="16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SzPct val="100000"/>
              <a:buChar char="•"/>
              <a:defRPr sz="16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SzPct val="100000"/>
              <a:buChar char="•"/>
              <a:defRPr sz="16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SzPct val="100000"/>
              <a:buChar char="•"/>
              <a:defRPr sz="1600">
                <a:solidFill>
                  <a:schemeClr val="tx1"/>
                </a:solidFill>
                <a:latin typeface="Verdana" panose="020B0604030504040204" pitchFamily="34" charset="0"/>
                <a:cs typeface="Arial" panose="020B0604020202020204" pitchFamily="34" charset="0"/>
              </a:defRPr>
            </a:lvl9pPr>
          </a:lstStyle>
          <a:p>
            <a:pPr eaLnBrk="1" hangingPunct="1">
              <a:spcBef>
                <a:spcPct val="0"/>
              </a:spcBef>
              <a:buSzTx/>
              <a:buFontTx/>
              <a:buNone/>
            </a:pPr>
            <a:r>
              <a:rPr lang="en-US" altLang="en-US" sz="1400" dirty="0">
                <a:latin typeface="Arial" panose="020B0604020202020204" pitchFamily="34" charset="0"/>
              </a:rPr>
              <a:t>A</a:t>
            </a:r>
          </a:p>
          <a:p>
            <a:pPr eaLnBrk="1" hangingPunct="1">
              <a:spcBef>
                <a:spcPct val="0"/>
              </a:spcBef>
              <a:buSzTx/>
              <a:buFontTx/>
              <a:buNone/>
            </a:pPr>
            <a:r>
              <a:rPr lang="en-US" altLang="en-US" sz="1400" dirty="0">
                <a:latin typeface="Arial" panose="020B0604020202020204" pitchFamily="34" charset="0"/>
              </a:rPr>
              <a:t>B</a:t>
            </a:r>
          </a:p>
          <a:p>
            <a:pPr eaLnBrk="1" hangingPunct="1">
              <a:spcBef>
                <a:spcPct val="0"/>
              </a:spcBef>
              <a:buSzTx/>
              <a:buFontTx/>
              <a:buNone/>
            </a:pPr>
            <a:r>
              <a:rPr lang="en-US" altLang="en-US" sz="1400" dirty="0">
                <a:latin typeface="Arial" panose="020B0604020202020204" pitchFamily="34" charset="0"/>
              </a:rPr>
              <a:t>C</a:t>
            </a:r>
          </a:p>
          <a:p>
            <a:pPr eaLnBrk="1" hangingPunct="1">
              <a:spcBef>
                <a:spcPct val="0"/>
              </a:spcBef>
              <a:buSzTx/>
              <a:buFontTx/>
              <a:buNone/>
            </a:pPr>
            <a:r>
              <a:rPr lang="en-US" altLang="en-US" sz="1400" dirty="0">
                <a:latin typeface="Arial" panose="020B0604020202020204" pitchFamily="34" charset="0"/>
              </a:rPr>
              <a:t>D</a:t>
            </a:r>
          </a:p>
          <a:p>
            <a:pPr eaLnBrk="1" hangingPunct="1">
              <a:spcBef>
                <a:spcPct val="0"/>
              </a:spcBef>
              <a:buSzTx/>
              <a:buFontTx/>
              <a:buNone/>
            </a:pPr>
            <a:r>
              <a:rPr lang="en-US" altLang="en-US" sz="1400" dirty="0">
                <a:latin typeface="Arial" panose="020B0604020202020204" pitchFamily="34" charset="0"/>
              </a:rPr>
              <a:t>E</a:t>
            </a:r>
          </a:p>
          <a:p>
            <a:pPr eaLnBrk="1" hangingPunct="1">
              <a:spcBef>
                <a:spcPct val="0"/>
              </a:spcBef>
              <a:buSzTx/>
              <a:buFontTx/>
              <a:buNone/>
            </a:pPr>
            <a:r>
              <a:rPr lang="en-US" altLang="en-US" sz="1400" dirty="0">
                <a:latin typeface="Arial" panose="020B0604020202020204" pitchFamily="34" charset="0"/>
              </a:rPr>
              <a:t>F</a:t>
            </a:r>
          </a:p>
          <a:p>
            <a:pPr eaLnBrk="1" hangingPunct="1">
              <a:spcBef>
                <a:spcPct val="0"/>
              </a:spcBef>
              <a:buSzTx/>
              <a:buFontTx/>
              <a:buNone/>
            </a:pPr>
            <a:r>
              <a:rPr lang="en-US" altLang="en-US" sz="1400" dirty="0">
                <a:latin typeface="Arial" panose="020B0604020202020204" pitchFamily="34" charset="0"/>
              </a:rPr>
              <a:t>G</a:t>
            </a:r>
          </a:p>
          <a:p>
            <a:pPr eaLnBrk="1" hangingPunct="1">
              <a:spcBef>
                <a:spcPct val="0"/>
              </a:spcBef>
              <a:buSzTx/>
              <a:buFontTx/>
              <a:buNone/>
            </a:pPr>
            <a:r>
              <a:rPr lang="en-US" altLang="en-US" sz="1400" dirty="0">
                <a:latin typeface="Arial" panose="020B0604020202020204" pitchFamily="34" charset="0"/>
              </a:rPr>
              <a:t>H</a:t>
            </a:r>
          </a:p>
          <a:p>
            <a:pPr eaLnBrk="1" hangingPunct="1">
              <a:spcBef>
                <a:spcPct val="0"/>
              </a:spcBef>
              <a:buSzTx/>
              <a:buFontTx/>
              <a:buNone/>
            </a:pPr>
            <a:r>
              <a:rPr lang="en-US" altLang="en-US" sz="1400" dirty="0">
                <a:latin typeface="Arial" panose="020B0604020202020204" pitchFamily="34" charset="0"/>
              </a:rPr>
              <a:t>I</a:t>
            </a:r>
          </a:p>
        </p:txBody>
      </p:sp>
      <p:sp>
        <p:nvSpPr>
          <p:cNvPr id="12" name="Footer Placeholder 11"/>
          <p:cNvSpPr>
            <a:spLocks noGrp="1"/>
          </p:cNvSpPr>
          <p:nvPr>
            <p:ph type="ftr" sz="quarter" idx="11"/>
          </p:nvPr>
        </p:nvSpPr>
        <p:spPr/>
        <p:txBody>
          <a:bodyPr/>
          <a:lstStyle/>
          <a:p>
            <a:r>
              <a:rPr lang="en-US" smtClean="0"/>
              <a:t>MCA 505 : Artificial Intelligence</a:t>
            </a:r>
            <a:endParaRPr lang="en-US" dirty="0"/>
          </a:p>
        </p:txBody>
      </p:sp>
      <p:sp>
        <p:nvSpPr>
          <p:cNvPr id="13" name="Slide Number Placeholder 12"/>
          <p:cNvSpPr>
            <a:spLocks noGrp="1"/>
          </p:cNvSpPr>
          <p:nvPr>
            <p:ph type="sldNum" sz="quarter" idx="12"/>
          </p:nvPr>
        </p:nvSpPr>
        <p:spPr/>
        <p:txBody>
          <a:bodyPr/>
          <a:lstStyle/>
          <a:p>
            <a:fld id="{519954A3-9DFD-4C44-94BA-B95130A3BA1C}" type="slidenum">
              <a:rPr lang="en-US" smtClean="0"/>
              <a:pPr/>
              <a:t>6</a:t>
            </a:fld>
            <a:endParaRPr lang="en-US" dirty="0"/>
          </a:p>
        </p:txBody>
      </p:sp>
      <p:sp>
        <p:nvSpPr>
          <p:cNvPr id="14" name="Date Placeholder 13"/>
          <p:cNvSpPr>
            <a:spLocks noGrp="1"/>
          </p:cNvSpPr>
          <p:nvPr>
            <p:ph type="dt" sz="half" idx="10"/>
          </p:nvPr>
        </p:nvSpPr>
        <p:spPr/>
        <p:txBody>
          <a:bodyPr/>
          <a:lstStyle/>
          <a:p>
            <a:fld id="{B2D7A2BE-E6C0-450E-87E1-9529AC04B452}" type="datetime1">
              <a:rPr lang="en-US" smtClean="0"/>
              <a:t>9/3/2022</a:t>
            </a:fld>
            <a:endParaRPr lang="en-US" dirty="0"/>
          </a:p>
        </p:txBody>
      </p:sp>
    </p:spTree>
    <p:extLst>
      <p:ext uri="{BB962C8B-B14F-4D97-AF65-F5344CB8AC3E}">
        <p14:creationId xmlns:p14="http://schemas.microsoft.com/office/powerpoint/2010/main" val="40292118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3"/>
          <p:cNvGrpSpPr>
            <a:grpSpLocks/>
          </p:cNvGrpSpPr>
          <p:nvPr/>
        </p:nvGrpSpPr>
        <p:grpSpPr bwMode="auto">
          <a:xfrm>
            <a:off x="2286001" y="2133600"/>
            <a:ext cx="2225675" cy="2209800"/>
            <a:chOff x="768" y="1680"/>
            <a:chExt cx="1402" cy="1392"/>
          </a:xfrm>
        </p:grpSpPr>
        <p:grpSp>
          <p:nvGrpSpPr>
            <p:cNvPr id="72734" name="Group 4"/>
            <p:cNvGrpSpPr>
              <a:grpSpLocks/>
            </p:cNvGrpSpPr>
            <p:nvPr/>
          </p:nvGrpSpPr>
          <p:grpSpPr bwMode="auto">
            <a:xfrm>
              <a:off x="960" y="1920"/>
              <a:ext cx="1152" cy="1152"/>
              <a:chOff x="576" y="1728"/>
              <a:chExt cx="1152" cy="1152"/>
            </a:xfrm>
          </p:grpSpPr>
          <p:sp>
            <p:nvSpPr>
              <p:cNvPr id="72743"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9"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5"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6"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72735"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72736"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72737"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72738"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72739"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72740"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72741"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72742"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72707"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72708" name="Group 22"/>
          <p:cNvGrpSpPr>
            <a:grpSpLocks/>
          </p:cNvGrpSpPr>
          <p:nvPr/>
        </p:nvGrpSpPr>
        <p:grpSpPr bwMode="auto">
          <a:xfrm>
            <a:off x="5294313" y="1600201"/>
            <a:ext cx="3789362" cy="3268663"/>
            <a:chOff x="2420" y="1344"/>
            <a:chExt cx="2387" cy="2059"/>
          </a:xfrm>
        </p:grpSpPr>
        <p:grpSp>
          <p:nvGrpSpPr>
            <p:cNvPr id="72723" name="Group 23"/>
            <p:cNvGrpSpPr>
              <a:grpSpLocks/>
            </p:cNvGrpSpPr>
            <p:nvPr/>
          </p:nvGrpSpPr>
          <p:grpSpPr bwMode="auto">
            <a:xfrm>
              <a:off x="2420" y="1344"/>
              <a:ext cx="2387" cy="2059"/>
              <a:chOff x="2420" y="1344"/>
              <a:chExt cx="2387" cy="2059"/>
            </a:xfrm>
          </p:grpSpPr>
          <p:sp>
            <p:nvSpPr>
              <p:cNvPr id="72730"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72731" name="Text Box 25"/>
              <p:cNvSpPr txBox="1">
                <a:spLocks noChangeArrowheads="1"/>
              </p:cNvSpPr>
              <p:nvPr/>
            </p:nvSpPr>
            <p:spPr bwMode="auto">
              <a:xfrm>
                <a:off x="2420"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  ,  }</a:t>
                </a:r>
              </a:p>
            </p:txBody>
          </p:sp>
          <p:sp>
            <p:nvSpPr>
              <p:cNvPr id="72732" name="Text Box 26"/>
              <p:cNvSpPr txBox="1">
                <a:spLocks noChangeArrowheads="1"/>
              </p:cNvSpPr>
              <p:nvPr/>
            </p:nvSpPr>
            <p:spPr bwMode="auto">
              <a:xfrm>
                <a:off x="3860"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  }</a:t>
                </a:r>
              </a:p>
            </p:txBody>
          </p:sp>
          <p:sp>
            <p:nvSpPr>
              <p:cNvPr id="72733" name="Text Box 27"/>
              <p:cNvSpPr txBox="1">
                <a:spLocks noChangeArrowheads="1"/>
              </p:cNvSpPr>
              <p:nvPr/>
            </p:nvSpPr>
            <p:spPr bwMode="auto">
              <a:xfrm>
                <a:off x="3861" y="1344"/>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a:t>
                </a:r>
                <a:r>
                  <a:rPr lang="en-US" altLang="en-US" sz="2400">
                    <a:solidFill>
                      <a:schemeClr val="hlink"/>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72724"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2725"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2726"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2727"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2728"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2729"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72709"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0"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1"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2"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3"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4"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5" name="AutoShape 40"/>
          <p:cNvSpPr>
            <a:spLocks noChangeArrowheads="1"/>
          </p:cNvSpPr>
          <p:nvPr/>
        </p:nvSpPr>
        <p:spPr bwMode="auto">
          <a:xfrm>
            <a:off x="3048000" y="38862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6"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7" name="Oval 42"/>
          <p:cNvSpPr>
            <a:spLocks noChangeArrowheads="1"/>
          </p:cNvSpPr>
          <p:nvPr/>
        </p:nvSpPr>
        <p:spPr bwMode="auto">
          <a:xfrm>
            <a:off x="35814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8" name="Oval 43"/>
          <p:cNvSpPr>
            <a:spLocks noChangeArrowheads="1"/>
          </p:cNvSpPr>
          <p:nvPr/>
        </p:nvSpPr>
        <p:spPr bwMode="auto">
          <a:xfrm>
            <a:off x="40386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19" name="AutoShape 40"/>
          <p:cNvSpPr>
            <a:spLocks noChangeArrowheads="1"/>
          </p:cNvSpPr>
          <p:nvPr/>
        </p:nvSpPr>
        <p:spPr bwMode="auto">
          <a:xfrm>
            <a:off x="3513138" y="29718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20" name="Oval 43"/>
          <p:cNvSpPr>
            <a:spLocks noChangeArrowheads="1"/>
          </p:cNvSpPr>
          <p:nvPr/>
        </p:nvSpPr>
        <p:spPr bwMode="auto">
          <a:xfrm>
            <a:off x="4056063"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2721" name="TextBox 45"/>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72722" name="TextBox 46"/>
          <p:cNvSpPr txBox="1">
            <a:spLocks noChangeArrowheads="1"/>
          </p:cNvSpPr>
          <p:nvPr/>
        </p:nvSpPr>
        <p:spPr bwMode="auto">
          <a:xfrm>
            <a:off x="8280400" y="1939926"/>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60</a:t>
            </a:fld>
            <a:endParaRPr lang="en-US" dirty="0"/>
          </a:p>
        </p:txBody>
      </p:sp>
      <p:sp>
        <p:nvSpPr>
          <p:cNvPr id="4" name="Date Placeholder 3"/>
          <p:cNvSpPr>
            <a:spLocks noGrp="1"/>
          </p:cNvSpPr>
          <p:nvPr>
            <p:ph type="dt" sz="half" idx="10"/>
          </p:nvPr>
        </p:nvSpPr>
        <p:spPr/>
        <p:txBody>
          <a:bodyPr/>
          <a:lstStyle/>
          <a:p>
            <a:fld id="{42AD99AF-ADAA-41A5-B600-2CDA37A950AB}" type="datetime1">
              <a:rPr lang="en-US" smtClean="0"/>
              <a:t>9/3/2022</a:t>
            </a:fld>
            <a:endParaRPr lang="en-US" dirty="0"/>
          </a:p>
        </p:txBody>
      </p:sp>
    </p:spTree>
    <p:extLst>
      <p:ext uri="{BB962C8B-B14F-4D97-AF65-F5344CB8AC3E}">
        <p14:creationId xmlns:p14="http://schemas.microsoft.com/office/powerpoint/2010/main" val="1073330022"/>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65539" name="Content Placeholder 2"/>
          <p:cNvSpPr>
            <a:spLocks noGrp="1"/>
          </p:cNvSpPr>
          <p:nvPr>
            <p:ph idx="1"/>
          </p:nvPr>
        </p:nvSpPr>
        <p:spPr>
          <a:xfrm>
            <a:off x="2133600" y="1143000"/>
            <a:ext cx="7696200" cy="5029200"/>
          </a:xfrm>
        </p:spPr>
        <p:txBody>
          <a:bodyPr rtlCol="0">
            <a:normAutofit/>
          </a:bodyPr>
          <a:lstStyle/>
          <a:p>
            <a:pPr>
              <a:buFont typeface="Arial"/>
              <a:buChar char="•"/>
              <a:defRPr/>
            </a:pPr>
            <a:r>
              <a:rPr lang="en-US" altLang="en-US" sz="2800" dirty="0">
                <a:cs typeface="+mn-cs"/>
              </a:rPr>
              <a:t>X1 Level:</a:t>
            </a:r>
          </a:p>
          <a:p>
            <a:pPr lvl="1">
              <a:buFont typeface="Arial"/>
              <a:buChar char="–"/>
              <a:defRPr/>
            </a:pPr>
            <a:r>
              <a:rPr lang="en-US" altLang="en-US" sz="2400" dirty="0"/>
              <a:t>Deleted:</a:t>
            </a:r>
          </a:p>
          <a:p>
            <a:pPr lvl="2">
              <a:buFont typeface="Arial"/>
              <a:buChar char="•"/>
              <a:defRPr/>
            </a:pPr>
            <a:r>
              <a:rPr lang="en-US" altLang="en-US" dirty="0" smtClean="0">
                <a:ea typeface="+mn-ea"/>
              </a:rPr>
              <a:t>{ (X2,1) (X2,2) (X3,1) (X3,3) (X4,1) (X4,4) }</a:t>
            </a:r>
          </a:p>
          <a:p>
            <a:pPr lvl="2">
              <a:buFont typeface="Arial"/>
              <a:buChar char="•"/>
              <a:defRPr/>
            </a:pPr>
            <a:endParaRPr lang="en-US" altLang="en-US" dirty="0" smtClean="0">
              <a:ea typeface="+mn-ea"/>
            </a:endParaRPr>
          </a:p>
          <a:p>
            <a:pPr>
              <a:buFont typeface="Arial"/>
              <a:buChar char="•"/>
              <a:defRPr/>
            </a:pPr>
            <a:r>
              <a:rPr lang="en-US" altLang="en-US" sz="2800" dirty="0">
                <a:cs typeface="+mn-cs"/>
              </a:rPr>
              <a:t>X2 Level:</a:t>
            </a:r>
          </a:p>
          <a:p>
            <a:pPr lvl="1">
              <a:buFont typeface="Arial"/>
              <a:buChar char="–"/>
              <a:defRPr/>
            </a:pPr>
            <a:r>
              <a:rPr lang="en-US" altLang="en-US" sz="2400" dirty="0"/>
              <a:t>Deleted:</a:t>
            </a:r>
          </a:p>
          <a:p>
            <a:pPr lvl="2">
              <a:buFont typeface="Arial"/>
              <a:buChar char="•"/>
              <a:defRPr/>
            </a:pPr>
            <a:r>
              <a:rPr lang="en-US" altLang="en-US" dirty="0" smtClean="0">
                <a:ea typeface="+mn-ea"/>
              </a:rPr>
              <a:t>{ (X3,4) (X4,2) }</a:t>
            </a:r>
          </a:p>
          <a:p>
            <a:pPr lvl="2">
              <a:buFont typeface="Arial"/>
              <a:buChar char="•"/>
              <a:defRPr/>
            </a:pPr>
            <a:endParaRPr lang="en-US" altLang="en-US" dirty="0" smtClean="0">
              <a:ea typeface="+mn-ea"/>
            </a:endParaRPr>
          </a:p>
          <a:p>
            <a:pPr>
              <a:buFont typeface="Arial"/>
              <a:buChar char="•"/>
              <a:defRPr/>
            </a:pPr>
            <a:r>
              <a:rPr lang="en-US" altLang="en-US" sz="2800" dirty="0">
                <a:cs typeface="+mn-cs"/>
              </a:rPr>
              <a:t>X3 Level:</a:t>
            </a:r>
          </a:p>
          <a:p>
            <a:pPr lvl="1">
              <a:buFont typeface="Arial"/>
              <a:buChar char="–"/>
              <a:defRPr/>
            </a:pPr>
            <a:r>
              <a:rPr lang="en-US" altLang="en-US" sz="2400" b="1" dirty="0">
                <a:solidFill>
                  <a:srgbClr val="FF0000"/>
                </a:solidFill>
              </a:rPr>
              <a:t>Deleted:</a:t>
            </a:r>
          </a:p>
          <a:p>
            <a:pPr lvl="2">
              <a:buFont typeface="Arial"/>
              <a:buChar char="•"/>
              <a:defRPr/>
            </a:pPr>
            <a:r>
              <a:rPr lang="en-US" altLang="en-US" dirty="0" smtClean="0">
                <a:ea typeface="+mn-ea"/>
              </a:rPr>
              <a:t>{ (X4,3) }</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61</a:t>
            </a:fld>
            <a:endParaRPr lang="en-US" dirty="0"/>
          </a:p>
        </p:txBody>
      </p:sp>
      <p:sp>
        <p:nvSpPr>
          <p:cNvPr id="4" name="Date Placeholder 3"/>
          <p:cNvSpPr>
            <a:spLocks noGrp="1"/>
          </p:cNvSpPr>
          <p:nvPr>
            <p:ph type="dt" sz="half" idx="10"/>
          </p:nvPr>
        </p:nvSpPr>
        <p:spPr/>
        <p:txBody>
          <a:bodyPr/>
          <a:lstStyle/>
          <a:p>
            <a:fld id="{8A42C407-B94F-4B71-BB56-6D1FFEEBEF39}" type="datetime1">
              <a:rPr lang="en-US" smtClean="0"/>
              <a:t>9/3/2022</a:t>
            </a:fld>
            <a:endParaRPr lang="en-US" dirty="0"/>
          </a:p>
        </p:txBody>
      </p:sp>
    </p:spTree>
    <p:extLst>
      <p:ext uri="{BB962C8B-B14F-4D97-AF65-F5344CB8AC3E}">
        <p14:creationId xmlns:p14="http://schemas.microsoft.com/office/powerpoint/2010/main" val="284267713"/>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3"/>
          <p:cNvGrpSpPr>
            <a:grpSpLocks/>
          </p:cNvGrpSpPr>
          <p:nvPr/>
        </p:nvGrpSpPr>
        <p:grpSpPr bwMode="auto">
          <a:xfrm>
            <a:off x="2286001" y="2133600"/>
            <a:ext cx="2225675" cy="2209800"/>
            <a:chOff x="768" y="1680"/>
            <a:chExt cx="1402" cy="1392"/>
          </a:xfrm>
        </p:grpSpPr>
        <p:grpSp>
          <p:nvGrpSpPr>
            <p:cNvPr id="75806" name="Group 4"/>
            <p:cNvGrpSpPr>
              <a:grpSpLocks/>
            </p:cNvGrpSpPr>
            <p:nvPr/>
          </p:nvGrpSpPr>
          <p:grpSpPr bwMode="auto">
            <a:xfrm>
              <a:off x="960" y="1920"/>
              <a:ext cx="1152" cy="1152"/>
              <a:chOff x="576" y="1728"/>
              <a:chExt cx="1152" cy="1152"/>
            </a:xfrm>
          </p:grpSpPr>
          <p:sp>
            <p:nvSpPr>
              <p:cNvPr id="75815"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9"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5"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6"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75807"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75808"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75809"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75810"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75811"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75812"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75813"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75814"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75779"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75780" name="Group 22"/>
          <p:cNvGrpSpPr>
            <a:grpSpLocks/>
          </p:cNvGrpSpPr>
          <p:nvPr/>
        </p:nvGrpSpPr>
        <p:grpSpPr bwMode="auto">
          <a:xfrm>
            <a:off x="5294313" y="1600201"/>
            <a:ext cx="3803650" cy="3268663"/>
            <a:chOff x="2420" y="1344"/>
            <a:chExt cx="2396" cy="2059"/>
          </a:xfrm>
        </p:grpSpPr>
        <p:grpSp>
          <p:nvGrpSpPr>
            <p:cNvPr id="75795" name="Group 23"/>
            <p:cNvGrpSpPr>
              <a:grpSpLocks/>
            </p:cNvGrpSpPr>
            <p:nvPr/>
          </p:nvGrpSpPr>
          <p:grpSpPr bwMode="auto">
            <a:xfrm>
              <a:off x="2420" y="1344"/>
              <a:ext cx="2396" cy="2059"/>
              <a:chOff x="2420" y="1344"/>
              <a:chExt cx="2396" cy="2059"/>
            </a:xfrm>
          </p:grpSpPr>
          <p:sp>
            <p:nvSpPr>
              <p:cNvPr id="75802"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75803" name="Text Box 25"/>
              <p:cNvSpPr txBox="1">
                <a:spLocks noChangeArrowheads="1"/>
              </p:cNvSpPr>
              <p:nvPr/>
            </p:nvSpPr>
            <p:spPr bwMode="auto">
              <a:xfrm>
                <a:off x="2420"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  ,  }</a:t>
                </a:r>
              </a:p>
            </p:txBody>
          </p:sp>
          <p:sp>
            <p:nvSpPr>
              <p:cNvPr id="75804" name="Text Box 26"/>
              <p:cNvSpPr txBox="1">
                <a:spLocks noChangeArrowheads="1"/>
              </p:cNvSpPr>
              <p:nvPr/>
            </p:nvSpPr>
            <p:spPr bwMode="auto">
              <a:xfrm>
                <a:off x="3853" y="2880"/>
                <a:ext cx="963"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  }</a:t>
                </a:r>
              </a:p>
            </p:txBody>
          </p:sp>
          <p:sp>
            <p:nvSpPr>
              <p:cNvPr id="75805" name="Text Box 27"/>
              <p:cNvSpPr txBox="1">
                <a:spLocks noChangeArrowheads="1"/>
              </p:cNvSpPr>
              <p:nvPr/>
            </p:nvSpPr>
            <p:spPr bwMode="auto">
              <a:xfrm>
                <a:off x="3861" y="1344"/>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a:t>
                </a:r>
                <a:r>
                  <a:rPr lang="en-US" altLang="en-US" sz="2400">
                    <a:solidFill>
                      <a:schemeClr val="hlink"/>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75796"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5797"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5798"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5799"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5800"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5801"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75781"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82"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83"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84"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85"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86"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87" name="AutoShape 40"/>
          <p:cNvSpPr>
            <a:spLocks noChangeArrowheads="1"/>
          </p:cNvSpPr>
          <p:nvPr/>
        </p:nvSpPr>
        <p:spPr bwMode="auto">
          <a:xfrm>
            <a:off x="3048000" y="38862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88"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89" name="Oval 42"/>
          <p:cNvSpPr>
            <a:spLocks noChangeArrowheads="1"/>
          </p:cNvSpPr>
          <p:nvPr/>
        </p:nvSpPr>
        <p:spPr bwMode="auto">
          <a:xfrm>
            <a:off x="35814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90" name="Oval 43"/>
          <p:cNvSpPr>
            <a:spLocks noChangeArrowheads="1"/>
          </p:cNvSpPr>
          <p:nvPr/>
        </p:nvSpPr>
        <p:spPr bwMode="auto">
          <a:xfrm>
            <a:off x="40386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91" name="AutoShape 40"/>
          <p:cNvSpPr>
            <a:spLocks noChangeArrowheads="1"/>
          </p:cNvSpPr>
          <p:nvPr/>
        </p:nvSpPr>
        <p:spPr bwMode="auto">
          <a:xfrm>
            <a:off x="3513138" y="29718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92" name="Oval 43"/>
          <p:cNvSpPr>
            <a:spLocks noChangeArrowheads="1"/>
          </p:cNvSpPr>
          <p:nvPr/>
        </p:nvSpPr>
        <p:spPr bwMode="auto">
          <a:xfrm>
            <a:off x="4056063"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5793" name="TextBox 45"/>
          <p:cNvSpPr txBox="1">
            <a:spLocks noChangeArrowheads="1"/>
          </p:cNvSpPr>
          <p:nvPr/>
        </p:nvSpPr>
        <p:spPr bwMode="auto">
          <a:xfrm>
            <a:off x="5334001" y="4991934"/>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dirty="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dirty="0">
                <a:latin typeface="Arial" panose="020B0604020202020204" pitchFamily="34" charset="0"/>
                <a:cs typeface="Arial" panose="020B0604020202020204" pitchFamily="34" charset="0"/>
              </a:rPr>
              <a:t>X = value led to failure</a:t>
            </a:r>
          </a:p>
        </p:txBody>
      </p:sp>
      <p:sp>
        <p:nvSpPr>
          <p:cNvPr id="75794" name="TextBox 46"/>
          <p:cNvSpPr txBox="1">
            <a:spLocks noChangeArrowheads="1"/>
          </p:cNvSpPr>
          <p:nvPr/>
        </p:nvSpPr>
        <p:spPr bwMode="auto">
          <a:xfrm>
            <a:off x="8280400" y="1939926"/>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62</a:t>
            </a:fld>
            <a:endParaRPr lang="en-US" dirty="0"/>
          </a:p>
        </p:txBody>
      </p:sp>
      <p:sp>
        <p:nvSpPr>
          <p:cNvPr id="4" name="Date Placeholder 3"/>
          <p:cNvSpPr>
            <a:spLocks noGrp="1"/>
          </p:cNvSpPr>
          <p:nvPr>
            <p:ph type="dt" sz="half" idx="10"/>
          </p:nvPr>
        </p:nvSpPr>
        <p:spPr/>
        <p:txBody>
          <a:bodyPr/>
          <a:lstStyle/>
          <a:p>
            <a:fld id="{9B28DE25-B2C9-414F-8E22-2BFC2B7367FC}" type="datetime1">
              <a:rPr lang="en-US" smtClean="0"/>
              <a:t>9/3/2022</a:t>
            </a:fld>
            <a:endParaRPr lang="en-US" dirty="0"/>
          </a:p>
        </p:txBody>
      </p:sp>
    </p:spTree>
    <p:extLst>
      <p:ext uri="{BB962C8B-B14F-4D97-AF65-F5344CB8AC3E}">
        <p14:creationId xmlns:p14="http://schemas.microsoft.com/office/powerpoint/2010/main" val="3650110469"/>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77827" name="Content Placeholder 2"/>
          <p:cNvSpPr>
            <a:spLocks noGrp="1"/>
          </p:cNvSpPr>
          <p:nvPr>
            <p:ph idx="1"/>
          </p:nvPr>
        </p:nvSpPr>
        <p:spPr>
          <a:xfrm>
            <a:off x="2133600" y="1143000"/>
            <a:ext cx="7696200" cy="5029200"/>
          </a:xfrm>
        </p:spPr>
        <p:txBody>
          <a:bodyPr>
            <a:normAutofit lnSpcReduction="10000"/>
          </a:bodyPr>
          <a:lstStyle/>
          <a:p>
            <a:pPr eaLnBrk="1" hangingPunct="1"/>
            <a:r>
              <a:rPr lang="en-US" altLang="en-US" sz="2400">
                <a:ea typeface="ＭＳ Ｐゴシック" panose="020B0600070205080204" pitchFamily="34" charset="-128"/>
              </a:rPr>
              <a:t>X1 Level:</a:t>
            </a:r>
          </a:p>
          <a:p>
            <a:pPr lvl="1" eaLnBrk="1" hangingPunct="1"/>
            <a:r>
              <a:rPr lang="en-US" altLang="en-US" sz="2000">
                <a:ea typeface="ＭＳ Ｐゴシック" panose="020B0600070205080204" pitchFamily="34" charset="-128"/>
              </a:rPr>
              <a:t>Deleted:</a:t>
            </a:r>
          </a:p>
          <a:p>
            <a:pPr lvl="2" eaLnBrk="1" hangingPunct="1"/>
            <a:r>
              <a:rPr lang="en-US" altLang="en-US" sz="2000">
                <a:ea typeface="ＭＳ Ｐゴシック" panose="020B0600070205080204" pitchFamily="34" charset="-128"/>
              </a:rPr>
              <a:t>{ (X2,1) (X2,2) (X3,1) (X3,3) (X4,1) (X4,4) }</a:t>
            </a:r>
          </a:p>
          <a:p>
            <a:pPr lvl="2" eaLnBrk="1" hangingPunct="1"/>
            <a:endParaRPr lang="en-US" altLang="en-US" sz="2000">
              <a:ea typeface="ＭＳ Ｐゴシック" panose="020B0600070205080204" pitchFamily="34" charset="-128"/>
            </a:endParaRPr>
          </a:p>
          <a:p>
            <a:pPr eaLnBrk="1" hangingPunct="1"/>
            <a:r>
              <a:rPr lang="en-US" altLang="en-US" sz="2400">
                <a:ea typeface="ＭＳ Ｐゴシック" panose="020B0600070205080204" pitchFamily="34" charset="-128"/>
              </a:rPr>
              <a:t>X2 Level:</a:t>
            </a:r>
          </a:p>
          <a:p>
            <a:pPr lvl="1" eaLnBrk="1" hangingPunct="1"/>
            <a:r>
              <a:rPr lang="en-US" altLang="en-US" sz="2000">
                <a:ea typeface="ＭＳ Ｐゴシック" panose="020B0600070205080204" pitchFamily="34" charset="-128"/>
              </a:rPr>
              <a:t>Deleted:</a:t>
            </a:r>
          </a:p>
          <a:p>
            <a:pPr lvl="2" eaLnBrk="1" hangingPunct="1"/>
            <a:r>
              <a:rPr lang="en-US" altLang="en-US" sz="2000">
                <a:ea typeface="ＭＳ Ｐゴシック" panose="020B0600070205080204" pitchFamily="34" charset="-128"/>
              </a:rPr>
              <a:t>{ (X3,4) (X4,2) }</a:t>
            </a:r>
          </a:p>
          <a:p>
            <a:pPr lvl="2" eaLnBrk="1" hangingPunct="1"/>
            <a:endParaRPr lang="en-US" altLang="en-US" sz="2000">
              <a:ea typeface="ＭＳ Ｐゴシック" panose="020B0600070205080204" pitchFamily="34" charset="-128"/>
            </a:endParaRPr>
          </a:p>
          <a:p>
            <a:pPr eaLnBrk="1" hangingPunct="1"/>
            <a:r>
              <a:rPr lang="en-US" altLang="en-US" sz="2400">
                <a:ea typeface="ＭＳ Ｐゴシック" panose="020B0600070205080204" pitchFamily="34" charset="-128"/>
              </a:rPr>
              <a:t>X3 Level:</a:t>
            </a:r>
          </a:p>
          <a:p>
            <a:pPr lvl="1" eaLnBrk="1" hangingPunct="1"/>
            <a:r>
              <a:rPr lang="en-US" altLang="en-US" sz="2000" b="1">
                <a:solidFill>
                  <a:srgbClr val="FF0000"/>
                </a:solidFill>
                <a:ea typeface="ＭＳ Ｐゴシック" panose="020B0600070205080204" pitchFamily="34" charset="-128"/>
              </a:rPr>
              <a:t>Fail at X3=2.</a:t>
            </a:r>
          </a:p>
          <a:p>
            <a:pPr lvl="1" eaLnBrk="1" hangingPunct="1"/>
            <a:r>
              <a:rPr lang="en-US" altLang="en-US" sz="2000" b="1">
                <a:solidFill>
                  <a:srgbClr val="FF0000"/>
                </a:solidFill>
                <a:ea typeface="ＭＳ Ｐゴシック" panose="020B0600070205080204" pitchFamily="34" charset="-128"/>
              </a:rPr>
              <a:t>Restore:</a:t>
            </a:r>
          </a:p>
          <a:p>
            <a:pPr lvl="2" eaLnBrk="1" hangingPunct="1"/>
            <a:r>
              <a:rPr lang="en-US" altLang="en-US" sz="2000">
                <a:ea typeface="ＭＳ Ｐゴシック" panose="020B0600070205080204" pitchFamily="34" charset="-128"/>
              </a:rPr>
              <a:t>{ (X4,3) }</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63</a:t>
            </a:fld>
            <a:endParaRPr lang="en-US" dirty="0"/>
          </a:p>
        </p:txBody>
      </p:sp>
      <p:sp>
        <p:nvSpPr>
          <p:cNvPr id="4" name="Date Placeholder 3"/>
          <p:cNvSpPr>
            <a:spLocks noGrp="1"/>
          </p:cNvSpPr>
          <p:nvPr>
            <p:ph type="dt" sz="half" idx="10"/>
          </p:nvPr>
        </p:nvSpPr>
        <p:spPr/>
        <p:txBody>
          <a:bodyPr/>
          <a:lstStyle/>
          <a:p>
            <a:fld id="{DC4A9110-792E-4694-9531-529F812880E1}" type="datetime1">
              <a:rPr lang="en-US" smtClean="0"/>
              <a:t>9/3/2022</a:t>
            </a:fld>
            <a:endParaRPr lang="en-US" dirty="0"/>
          </a:p>
        </p:txBody>
      </p:sp>
    </p:spTree>
    <p:extLst>
      <p:ext uri="{BB962C8B-B14F-4D97-AF65-F5344CB8AC3E}">
        <p14:creationId xmlns:p14="http://schemas.microsoft.com/office/powerpoint/2010/main" val="1463014196"/>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3"/>
          <p:cNvGrpSpPr>
            <a:grpSpLocks/>
          </p:cNvGrpSpPr>
          <p:nvPr/>
        </p:nvGrpSpPr>
        <p:grpSpPr bwMode="auto">
          <a:xfrm>
            <a:off x="2286001" y="2133600"/>
            <a:ext cx="2225675" cy="2209800"/>
            <a:chOff x="768" y="1680"/>
            <a:chExt cx="1402" cy="1392"/>
          </a:xfrm>
        </p:grpSpPr>
        <p:grpSp>
          <p:nvGrpSpPr>
            <p:cNvPr id="78877" name="Group 4"/>
            <p:cNvGrpSpPr>
              <a:grpSpLocks/>
            </p:cNvGrpSpPr>
            <p:nvPr/>
          </p:nvGrpSpPr>
          <p:grpSpPr bwMode="auto">
            <a:xfrm>
              <a:off x="960" y="1920"/>
              <a:ext cx="1152" cy="1152"/>
              <a:chOff x="576" y="1728"/>
              <a:chExt cx="1152" cy="1152"/>
            </a:xfrm>
          </p:grpSpPr>
          <p:sp>
            <p:nvSpPr>
              <p:cNvPr id="78886"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8"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5"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78878"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78879"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78880"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78881"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78882"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78883"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78884"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78885"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78851"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78852" name="Group 22"/>
          <p:cNvGrpSpPr>
            <a:grpSpLocks/>
          </p:cNvGrpSpPr>
          <p:nvPr/>
        </p:nvGrpSpPr>
        <p:grpSpPr bwMode="auto">
          <a:xfrm>
            <a:off x="5283201" y="1600201"/>
            <a:ext cx="3800475" cy="3268663"/>
            <a:chOff x="2413" y="1344"/>
            <a:chExt cx="2394" cy="2059"/>
          </a:xfrm>
        </p:grpSpPr>
        <p:grpSp>
          <p:nvGrpSpPr>
            <p:cNvPr id="78866" name="Group 23"/>
            <p:cNvGrpSpPr>
              <a:grpSpLocks/>
            </p:cNvGrpSpPr>
            <p:nvPr/>
          </p:nvGrpSpPr>
          <p:grpSpPr bwMode="auto">
            <a:xfrm>
              <a:off x="2413" y="1344"/>
              <a:ext cx="2394" cy="2059"/>
              <a:chOff x="2413" y="1344"/>
              <a:chExt cx="2394" cy="2059"/>
            </a:xfrm>
          </p:grpSpPr>
          <p:sp>
            <p:nvSpPr>
              <p:cNvPr id="78873"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78874" name="Text Box 25"/>
              <p:cNvSpPr txBox="1">
                <a:spLocks noChangeArrowheads="1"/>
              </p:cNvSpPr>
              <p:nvPr/>
            </p:nvSpPr>
            <p:spPr bwMode="auto">
              <a:xfrm>
                <a:off x="2413" y="2880"/>
                <a:ext cx="963"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  }</a:t>
                </a:r>
              </a:p>
            </p:txBody>
          </p:sp>
          <p:sp>
            <p:nvSpPr>
              <p:cNvPr id="78875" name="Text Box 26"/>
              <p:cNvSpPr txBox="1">
                <a:spLocks noChangeArrowheads="1"/>
              </p:cNvSpPr>
              <p:nvPr/>
            </p:nvSpPr>
            <p:spPr bwMode="auto">
              <a:xfrm>
                <a:off x="3860"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  }</a:t>
                </a:r>
              </a:p>
            </p:txBody>
          </p:sp>
          <p:sp>
            <p:nvSpPr>
              <p:cNvPr id="78876" name="Text Box 27"/>
              <p:cNvSpPr txBox="1">
                <a:spLocks noChangeArrowheads="1"/>
              </p:cNvSpPr>
              <p:nvPr/>
            </p:nvSpPr>
            <p:spPr bwMode="auto">
              <a:xfrm>
                <a:off x="3861" y="1344"/>
                <a:ext cx="945"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chemeClr val="hlink"/>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a:t>
                </a:r>
                <a:r>
                  <a:rPr lang="en-US" altLang="en-US" sz="2400">
                    <a:solidFill>
                      <a:schemeClr val="hlink"/>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78867"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8868"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8869"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8870"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8871"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8872"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78853"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54"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55"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56"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57"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58"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59"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60" name="Oval 42"/>
          <p:cNvSpPr>
            <a:spLocks noChangeArrowheads="1"/>
          </p:cNvSpPr>
          <p:nvPr/>
        </p:nvSpPr>
        <p:spPr bwMode="auto">
          <a:xfrm>
            <a:off x="35814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61" name="Oval 43"/>
          <p:cNvSpPr>
            <a:spLocks noChangeArrowheads="1"/>
          </p:cNvSpPr>
          <p:nvPr/>
        </p:nvSpPr>
        <p:spPr bwMode="auto">
          <a:xfrm>
            <a:off x="40386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62" name="AutoShape 40"/>
          <p:cNvSpPr>
            <a:spLocks noChangeArrowheads="1"/>
          </p:cNvSpPr>
          <p:nvPr/>
        </p:nvSpPr>
        <p:spPr bwMode="auto">
          <a:xfrm>
            <a:off x="3048000" y="38862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8863" name="TextBox 44"/>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78864" name="TextBox 45"/>
          <p:cNvSpPr txBox="1">
            <a:spLocks noChangeArrowheads="1"/>
          </p:cNvSpPr>
          <p:nvPr/>
        </p:nvSpPr>
        <p:spPr bwMode="auto">
          <a:xfrm>
            <a:off x="8280400" y="1939926"/>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78865" name="TextBox 46"/>
          <p:cNvSpPr txBox="1">
            <a:spLocks noChangeArrowheads="1"/>
          </p:cNvSpPr>
          <p:nvPr/>
        </p:nvSpPr>
        <p:spPr bwMode="auto">
          <a:xfrm>
            <a:off x="5713414" y="4398964"/>
            <a:ext cx="388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64</a:t>
            </a:fld>
            <a:endParaRPr lang="en-US" dirty="0"/>
          </a:p>
        </p:txBody>
      </p:sp>
      <p:sp>
        <p:nvSpPr>
          <p:cNvPr id="4" name="Date Placeholder 3"/>
          <p:cNvSpPr>
            <a:spLocks noGrp="1"/>
          </p:cNvSpPr>
          <p:nvPr>
            <p:ph type="dt" sz="half" idx="10"/>
          </p:nvPr>
        </p:nvSpPr>
        <p:spPr/>
        <p:txBody>
          <a:bodyPr/>
          <a:lstStyle/>
          <a:p>
            <a:fld id="{7B5B52A7-15EC-4A76-ADF0-D31EB1252065}" type="datetime1">
              <a:rPr lang="en-US" smtClean="0"/>
              <a:t>9/3/2022</a:t>
            </a:fld>
            <a:endParaRPr lang="en-US" dirty="0"/>
          </a:p>
        </p:txBody>
      </p:sp>
    </p:spTree>
    <p:extLst>
      <p:ext uri="{BB962C8B-B14F-4D97-AF65-F5344CB8AC3E}">
        <p14:creationId xmlns:p14="http://schemas.microsoft.com/office/powerpoint/2010/main" val="557817770"/>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80899" name="Content Placeholder 2"/>
          <p:cNvSpPr>
            <a:spLocks noGrp="1"/>
          </p:cNvSpPr>
          <p:nvPr>
            <p:ph idx="1"/>
          </p:nvPr>
        </p:nvSpPr>
        <p:spPr>
          <a:xfrm>
            <a:off x="2133600" y="1143000"/>
            <a:ext cx="7696200" cy="5029200"/>
          </a:xfrm>
        </p:spPr>
        <p:txBody>
          <a:bodyPr/>
          <a:lstStyle/>
          <a:p>
            <a:pPr eaLnBrk="1" hangingPunct="1"/>
            <a:r>
              <a:rPr lang="en-US" altLang="en-US" smtClean="0">
                <a:ea typeface="ＭＳ Ｐゴシック" panose="020B0600070205080204" pitchFamily="34" charset="-128"/>
              </a:rPr>
              <a:t>X1 Level:</a:t>
            </a:r>
          </a:p>
          <a:p>
            <a:pPr lvl="1" eaLnBrk="1" hangingPunct="1"/>
            <a:r>
              <a:rPr lang="en-US" altLang="en-US" smtClean="0">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(X2,1) (X2,2) (X3,1) (X3,3) (X4,1) (X4,4) }</a:t>
            </a:r>
          </a:p>
          <a:p>
            <a:pPr lvl="2" eaLnBrk="1" hangingPunct="1"/>
            <a:endParaRPr lang="en-US" altLang="en-US" smtClean="0">
              <a:ea typeface="ＭＳ Ｐゴシック" panose="020B0600070205080204" pitchFamily="34" charset="-128"/>
            </a:endParaRPr>
          </a:p>
          <a:p>
            <a:pPr eaLnBrk="1" hangingPunct="1"/>
            <a:r>
              <a:rPr lang="en-US" altLang="en-US" smtClean="0">
                <a:ea typeface="ＭＳ Ｐゴシック" panose="020B0600070205080204" pitchFamily="34" charset="-128"/>
              </a:rPr>
              <a:t>X2 Level:</a:t>
            </a:r>
          </a:p>
          <a:p>
            <a:pPr lvl="1" eaLnBrk="1" hangingPunct="1"/>
            <a:r>
              <a:rPr lang="en-US" altLang="en-US" b="1" smtClean="0">
                <a:solidFill>
                  <a:srgbClr val="FF0000"/>
                </a:solidFill>
                <a:ea typeface="ＭＳ Ｐゴシック" panose="020B0600070205080204" pitchFamily="34" charset="-128"/>
              </a:rPr>
              <a:t>Fail at X2=4.</a:t>
            </a:r>
          </a:p>
          <a:p>
            <a:pPr lvl="1" eaLnBrk="1" hangingPunct="1"/>
            <a:r>
              <a:rPr lang="en-US" altLang="en-US" b="1" smtClean="0">
                <a:solidFill>
                  <a:srgbClr val="FF0000"/>
                </a:solidFill>
                <a:ea typeface="ＭＳ Ｐゴシック" panose="020B0600070205080204" pitchFamily="34" charset="-128"/>
              </a:rPr>
              <a:t>Restore:</a:t>
            </a:r>
          </a:p>
          <a:p>
            <a:pPr lvl="2" eaLnBrk="1" hangingPunct="1"/>
            <a:r>
              <a:rPr lang="en-US" altLang="en-US" smtClean="0">
                <a:ea typeface="ＭＳ Ｐゴシック" panose="020B0600070205080204" pitchFamily="34" charset="-128"/>
              </a:rPr>
              <a:t>{ (X3,4) (X4,2) }</a:t>
            </a:r>
          </a:p>
          <a:p>
            <a:pPr lvl="2" eaLnBrk="1" hangingPunct="1"/>
            <a:endParaRPr lang="en-US" altLang="en-US" smtClean="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65</a:t>
            </a:fld>
            <a:endParaRPr lang="en-US" dirty="0"/>
          </a:p>
        </p:txBody>
      </p:sp>
      <p:sp>
        <p:nvSpPr>
          <p:cNvPr id="4" name="Date Placeholder 3"/>
          <p:cNvSpPr>
            <a:spLocks noGrp="1"/>
          </p:cNvSpPr>
          <p:nvPr>
            <p:ph type="dt" sz="half" idx="10"/>
          </p:nvPr>
        </p:nvSpPr>
        <p:spPr/>
        <p:txBody>
          <a:bodyPr/>
          <a:lstStyle/>
          <a:p>
            <a:fld id="{8F9E2D32-19EF-4501-A0AB-82A08B8EE0F5}" type="datetime1">
              <a:rPr lang="en-US" smtClean="0"/>
              <a:t>9/3/2022</a:t>
            </a:fld>
            <a:endParaRPr lang="en-US" dirty="0"/>
          </a:p>
        </p:txBody>
      </p:sp>
    </p:spTree>
    <p:extLst>
      <p:ext uri="{BB962C8B-B14F-4D97-AF65-F5344CB8AC3E}">
        <p14:creationId xmlns:p14="http://schemas.microsoft.com/office/powerpoint/2010/main" val="964509922"/>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3"/>
          <p:cNvGrpSpPr>
            <a:grpSpLocks/>
          </p:cNvGrpSpPr>
          <p:nvPr/>
        </p:nvGrpSpPr>
        <p:grpSpPr bwMode="auto">
          <a:xfrm>
            <a:off x="2286001" y="2133600"/>
            <a:ext cx="2225675" cy="2209800"/>
            <a:chOff x="768" y="1680"/>
            <a:chExt cx="1402" cy="1392"/>
          </a:xfrm>
        </p:grpSpPr>
        <p:grpSp>
          <p:nvGrpSpPr>
            <p:cNvPr id="81946" name="Group 4"/>
            <p:cNvGrpSpPr>
              <a:grpSpLocks/>
            </p:cNvGrpSpPr>
            <p:nvPr/>
          </p:nvGrpSpPr>
          <p:grpSpPr bwMode="auto">
            <a:xfrm>
              <a:off x="960" y="1920"/>
              <a:ext cx="1152" cy="1152"/>
              <a:chOff x="576" y="1728"/>
              <a:chExt cx="1152" cy="1152"/>
            </a:xfrm>
          </p:grpSpPr>
          <p:sp>
            <p:nvSpPr>
              <p:cNvPr id="81955"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6"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7"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81947"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81948"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81949"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81950"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81951"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81952"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81953"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81954"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81923"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81924" name="Group 22"/>
          <p:cNvGrpSpPr>
            <a:grpSpLocks/>
          </p:cNvGrpSpPr>
          <p:nvPr/>
        </p:nvGrpSpPr>
        <p:grpSpPr bwMode="auto">
          <a:xfrm>
            <a:off x="5286375" y="1600201"/>
            <a:ext cx="3798888" cy="3268663"/>
            <a:chOff x="2415" y="1344"/>
            <a:chExt cx="2393" cy="2059"/>
          </a:xfrm>
        </p:grpSpPr>
        <p:grpSp>
          <p:nvGrpSpPr>
            <p:cNvPr id="81935" name="Group 23"/>
            <p:cNvGrpSpPr>
              <a:grpSpLocks/>
            </p:cNvGrpSpPr>
            <p:nvPr/>
          </p:nvGrpSpPr>
          <p:grpSpPr bwMode="auto">
            <a:xfrm>
              <a:off x="2415" y="1344"/>
              <a:ext cx="2393" cy="2059"/>
              <a:chOff x="2415" y="1344"/>
              <a:chExt cx="2393" cy="2059"/>
            </a:xfrm>
          </p:grpSpPr>
          <p:sp>
            <p:nvSpPr>
              <p:cNvPr id="81942" name="Text Box 24"/>
              <p:cNvSpPr txBox="1">
                <a:spLocks noChangeArrowheads="1"/>
              </p:cNvSpPr>
              <p:nvPr/>
            </p:nvSpPr>
            <p:spPr bwMode="auto">
              <a:xfrm>
                <a:off x="244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33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,2,3,4}</a:t>
                </a:r>
              </a:p>
            </p:txBody>
          </p:sp>
          <p:sp>
            <p:nvSpPr>
              <p:cNvPr id="81943" name="Text Box 25"/>
              <p:cNvSpPr txBox="1">
                <a:spLocks noChangeArrowheads="1"/>
              </p:cNvSpPr>
              <p:nvPr/>
            </p:nvSpPr>
            <p:spPr bwMode="auto">
              <a:xfrm>
                <a:off x="2415" y="2880"/>
                <a:ext cx="963"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  ,4}</a:t>
                </a:r>
              </a:p>
            </p:txBody>
          </p:sp>
          <p:sp>
            <p:nvSpPr>
              <p:cNvPr id="81944" name="Text Box 26"/>
              <p:cNvSpPr txBox="1">
                <a:spLocks noChangeArrowheads="1"/>
              </p:cNvSpPr>
              <p:nvPr/>
            </p:nvSpPr>
            <p:spPr bwMode="auto">
              <a:xfrm>
                <a:off x="3861"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,2,3,  }</a:t>
                </a:r>
              </a:p>
            </p:txBody>
          </p:sp>
          <p:sp>
            <p:nvSpPr>
              <p:cNvPr id="81945" name="Text Box 27"/>
              <p:cNvSpPr txBox="1">
                <a:spLocks noChangeArrowheads="1"/>
              </p:cNvSpPr>
              <p:nvPr/>
            </p:nvSpPr>
            <p:spPr bwMode="auto">
              <a:xfrm>
                <a:off x="3870" y="1344"/>
                <a:ext cx="93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,3,4}</a:t>
                </a:r>
              </a:p>
            </p:txBody>
          </p:sp>
        </p:grpSp>
        <p:sp>
          <p:nvSpPr>
            <p:cNvPr id="81936"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1937"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1938"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1939"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1940"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1941"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81925" name="AutoShape 34"/>
          <p:cNvSpPr>
            <a:spLocks noChangeArrowheads="1"/>
          </p:cNvSpPr>
          <p:nvPr/>
        </p:nvSpPr>
        <p:spPr bwMode="auto">
          <a:xfrm>
            <a:off x="2590800" y="25146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1926"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1927" name="Oval 36"/>
          <p:cNvSpPr>
            <a:spLocks noChangeArrowheads="1"/>
          </p:cNvSpPr>
          <p:nvPr/>
        </p:nvSpPr>
        <p:spPr bwMode="auto">
          <a:xfrm>
            <a:off x="35814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1928" name="Oval 37"/>
          <p:cNvSpPr>
            <a:spLocks noChangeArrowheads="1"/>
          </p:cNvSpPr>
          <p:nvPr/>
        </p:nvSpPr>
        <p:spPr bwMode="auto">
          <a:xfrm>
            <a:off x="40386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1929" name="Oval 38"/>
          <p:cNvSpPr>
            <a:spLocks noChangeArrowheads="1"/>
          </p:cNvSpPr>
          <p:nvPr/>
        </p:nvSpPr>
        <p:spPr bwMode="auto">
          <a:xfrm>
            <a:off x="4038600" y="39624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1930"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1931"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1932" name="TextBox 42"/>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81933" name="TextBox 43"/>
          <p:cNvSpPr txBox="1">
            <a:spLocks noChangeArrowheads="1"/>
          </p:cNvSpPr>
          <p:nvPr/>
        </p:nvSpPr>
        <p:spPr bwMode="auto">
          <a:xfrm>
            <a:off x="8280400" y="1939926"/>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81934" name="TextBox 44"/>
          <p:cNvSpPr txBox="1">
            <a:spLocks noChangeArrowheads="1"/>
          </p:cNvSpPr>
          <p:nvPr/>
        </p:nvSpPr>
        <p:spPr bwMode="auto">
          <a:xfrm>
            <a:off x="8534400" y="1943101"/>
            <a:ext cx="38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66</a:t>
            </a:fld>
            <a:endParaRPr lang="en-US" dirty="0"/>
          </a:p>
        </p:txBody>
      </p:sp>
      <p:sp>
        <p:nvSpPr>
          <p:cNvPr id="4" name="Date Placeholder 3"/>
          <p:cNvSpPr>
            <a:spLocks noGrp="1"/>
          </p:cNvSpPr>
          <p:nvPr>
            <p:ph type="dt" sz="half" idx="10"/>
          </p:nvPr>
        </p:nvSpPr>
        <p:spPr/>
        <p:txBody>
          <a:bodyPr/>
          <a:lstStyle/>
          <a:p>
            <a:fld id="{B4C42DB5-FE3E-4992-853F-093B55FB0D4F}" type="datetime1">
              <a:rPr lang="en-US" smtClean="0"/>
              <a:t>9/3/2022</a:t>
            </a:fld>
            <a:endParaRPr lang="en-US" dirty="0"/>
          </a:p>
        </p:txBody>
      </p:sp>
    </p:spTree>
    <p:extLst>
      <p:ext uri="{BB962C8B-B14F-4D97-AF65-F5344CB8AC3E}">
        <p14:creationId xmlns:p14="http://schemas.microsoft.com/office/powerpoint/2010/main" val="1651051120"/>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83971" name="Content Placeholder 2"/>
          <p:cNvSpPr>
            <a:spLocks noGrp="1"/>
          </p:cNvSpPr>
          <p:nvPr>
            <p:ph idx="1"/>
          </p:nvPr>
        </p:nvSpPr>
        <p:spPr>
          <a:xfrm>
            <a:off x="1871663" y="1058864"/>
            <a:ext cx="8686800" cy="5330825"/>
          </a:xfrm>
        </p:spPr>
        <p:txBody>
          <a:bodyPr/>
          <a:lstStyle/>
          <a:p>
            <a:pPr eaLnBrk="1" hangingPunct="1"/>
            <a:r>
              <a:rPr lang="en-US" altLang="en-US" smtClean="0">
                <a:ea typeface="ＭＳ Ｐゴシック" panose="020B0600070205080204" pitchFamily="34" charset="-128"/>
              </a:rPr>
              <a:t>X1 Level:</a:t>
            </a:r>
          </a:p>
          <a:p>
            <a:pPr lvl="1" eaLnBrk="1" hangingPunct="1"/>
            <a:r>
              <a:rPr lang="en-US" altLang="en-US" b="1" smtClean="0">
                <a:solidFill>
                  <a:srgbClr val="FF0000"/>
                </a:solidFill>
                <a:ea typeface="ＭＳ Ｐゴシック" panose="020B0600070205080204" pitchFamily="34" charset="-128"/>
              </a:rPr>
              <a:t>Fail at X1=1.</a:t>
            </a:r>
          </a:p>
          <a:p>
            <a:pPr lvl="1" eaLnBrk="1" hangingPunct="1"/>
            <a:r>
              <a:rPr lang="en-US" altLang="en-US" b="1" smtClean="0">
                <a:solidFill>
                  <a:srgbClr val="FF0000"/>
                </a:solidFill>
                <a:ea typeface="ＭＳ Ｐゴシック" panose="020B0600070205080204" pitchFamily="34" charset="-128"/>
              </a:rPr>
              <a:t>Restore:</a:t>
            </a:r>
          </a:p>
          <a:p>
            <a:pPr lvl="2" eaLnBrk="1" hangingPunct="1"/>
            <a:r>
              <a:rPr lang="en-US" altLang="en-US" smtClean="0">
                <a:ea typeface="ＭＳ Ｐゴシック" panose="020B0600070205080204" pitchFamily="34" charset="-128"/>
              </a:rPr>
              <a:t>{ (X2,1) (X2,2) (X3,1) (X3,3) (X4,1) (X4,4) }</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67</a:t>
            </a:fld>
            <a:endParaRPr lang="en-US" dirty="0"/>
          </a:p>
        </p:txBody>
      </p:sp>
      <p:sp>
        <p:nvSpPr>
          <p:cNvPr id="4" name="Date Placeholder 3"/>
          <p:cNvSpPr>
            <a:spLocks noGrp="1"/>
          </p:cNvSpPr>
          <p:nvPr>
            <p:ph type="dt" sz="half" idx="10"/>
          </p:nvPr>
        </p:nvSpPr>
        <p:spPr/>
        <p:txBody>
          <a:bodyPr/>
          <a:lstStyle/>
          <a:p>
            <a:fld id="{14792C5D-B849-498A-95C3-332CF539BF13}" type="datetime1">
              <a:rPr lang="en-US" smtClean="0"/>
              <a:t>9/3/2022</a:t>
            </a:fld>
            <a:endParaRPr lang="en-US" dirty="0"/>
          </a:p>
        </p:txBody>
      </p:sp>
    </p:spTree>
    <p:extLst>
      <p:ext uri="{BB962C8B-B14F-4D97-AF65-F5344CB8AC3E}">
        <p14:creationId xmlns:p14="http://schemas.microsoft.com/office/powerpoint/2010/main" val="3189362632"/>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84995" name="Group 22"/>
          <p:cNvGrpSpPr>
            <a:grpSpLocks/>
          </p:cNvGrpSpPr>
          <p:nvPr/>
        </p:nvGrpSpPr>
        <p:grpSpPr bwMode="auto">
          <a:xfrm>
            <a:off x="5319714" y="1600200"/>
            <a:ext cx="3729037" cy="3270250"/>
            <a:chOff x="2436" y="1344"/>
            <a:chExt cx="2349" cy="2060"/>
          </a:xfrm>
        </p:grpSpPr>
        <p:grpSp>
          <p:nvGrpSpPr>
            <p:cNvPr id="85017" name="Group 23"/>
            <p:cNvGrpSpPr>
              <a:grpSpLocks/>
            </p:cNvGrpSpPr>
            <p:nvPr/>
          </p:nvGrpSpPr>
          <p:grpSpPr bwMode="auto">
            <a:xfrm>
              <a:off x="2436" y="1344"/>
              <a:ext cx="2349" cy="2060"/>
              <a:chOff x="2436" y="1344"/>
              <a:chExt cx="2349" cy="2060"/>
            </a:xfrm>
          </p:grpSpPr>
          <p:sp>
            <p:nvSpPr>
              <p:cNvPr id="85024"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85025" name="Text Box 25"/>
              <p:cNvSpPr txBox="1">
                <a:spLocks noChangeArrowheads="1"/>
              </p:cNvSpPr>
              <p:nvPr/>
            </p:nvSpPr>
            <p:spPr bwMode="auto">
              <a:xfrm>
                <a:off x="2445" y="2880"/>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85026" name="Text Box 26"/>
              <p:cNvSpPr txBox="1">
                <a:spLocks noChangeArrowheads="1"/>
              </p:cNvSpPr>
              <p:nvPr/>
            </p:nvSpPr>
            <p:spPr bwMode="auto">
              <a:xfrm>
                <a:off x="3885" y="2880"/>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85027" name="Text Box 27"/>
              <p:cNvSpPr txBox="1">
                <a:spLocks noChangeArrowheads="1"/>
              </p:cNvSpPr>
              <p:nvPr/>
            </p:nvSpPr>
            <p:spPr bwMode="auto">
              <a:xfrm>
                <a:off x="388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grpSp>
        <p:sp>
          <p:nvSpPr>
            <p:cNvPr id="85018"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5019"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5020"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5021"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5022"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5023"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84996" name="TextBox 33"/>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84997" name="TextBox 34"/>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grpSp>
        <p:nvGrpSpPr>
          <p:cNvPr id="84998" name="Group 3"/>
          <p:cNvGrpSpPr>
            <a:grpSpLocks/>
          </p:cNvGrpSpPr>
          <p:nvPr/>
        </p:nvGrpSpPr>
        <p:grpSpPr bwMode="auto">
          <a:xfrm>
            <a:off x="2286001" y="2133600"/>
            <a:ext cx="2225675" cy="2209800"/>
            <a:chOff x="768" y="1680"/>
            <a:chExt cx="1402" cy="1392"/>
          </a:xfrm>
        </p:grpSpPr>
        <p:grpSp>
          <p:nvGrpSpPr>
            <p:cNvPr id="84999" name="Group 4"/>
            <p:cNvGrpSpPr>
              <a:grpSpLocks/>
            </p:cNvGrpSpPr>
            <p:nvPr/>
          </p:nvGrpSpPr>
          <p:grpSpPr bwMode="auto">
            <a:xfrm>
              <a:off x="960" y="1920"/>
              <a:ext cx="1152" cy="1152"/>
              <a:chOff x="576" y="1728"/>
              <a:chExt cx="1152" cy="1152"/>
            </a:xfrm>
          </p:grpSpPr>
          <p:sp>
            <p:nvSpPr>
              <p:cNvPr id="85008"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4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4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85000"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85001"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85002"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85003"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85004"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85005"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85006"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85007"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68</a:t>
            </a:fld>
            <a:endParaRPr lang="en-US" dirty="0"/>
          </a:p>
        </p:txBody>
      </p:sp>
      <p:sp>
        <p:nvSpPr>
          <p:cNvPr id="4" name="Date Placeholder 3"/>
          <p:cNvSpPr>
            <a:spLocks noGrp="1"/>
          </p:cNvSpPr>
          <p:nvPr>
            <p:ph type="dt" sz="half" idx="10"/>
          </p:nvPr>
        </p:nvSpPr>
        <p:spPr/>
        <p:txBody>
          <a:bodyPr/>
          <a:lstStyle/>
          <a:p>
            <a:fld id="{659AB411-C428-4A17-9CC7-EB989E2A3B3D}" type="datetime1">
              <a:rPr lang="en-US" smtClean="0"/>
              <a:t>9/3/2022</a:t>
            </a:fld>
            <a:endParaRPr lang="en-US" dirty="0"/>
          </a:p>
        </p:txBody>
      </p:sp>
    </p:spTree>
    <p:extLst>
      <p:ext uri="{BB962C8B-B14F-4D97-AF65-F5344CB8AC3E}">
        <p14:creationId xmlns:p14="http://schemas.microsoft.com/office/powerpoint/2010/main" val="2681870905"/>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3"/>
          <p:cNvGrpSpPr>
            <a:grpSpLocks/>
          </p:cNvGrpSpPr>
          <p:nvPr/>
        </p:nvGrpSpPr>
        <p:grpSpPr bwMode="auto">
          <a:xfrm>
            <a:off x="2286001" y="2133600"/>
            <a:ext cx="2225675" cy="2209800"/>
            <a:chOff x="768" y="1680"/>
            <a:chExt cx="1402" cy="1392"/>
          </a:xfrm>
        </p:grpSpPr>
        <p:grpSp>
          <p:nvGrpSpPr>
            <p:cNvPr id="87059" name="Group 4"/>
            <p:cNvGrpSpPr>
              <a:grpSpLocks/>
            </p:cNvGrpSpPr>
            <p:nvPr/>
          </p:nvGrpSpPr>
          <p:grpSpPr bwMode="auto">
            <a:xfrm>
              <a:off x="960" y="1920"/>
              <a:ext cx="1152" cy="1152"/>
              <a:chOff x="576" y="1728"/>
              <a:chExt cx="1152" cy="1152"/>
            </a:xfrm>
          </p:grpSpPr>
          <p:sp>
            <p:nvSpPr>
              <p:cNvPr id="87068"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48"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49"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0"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1"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2"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3"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4"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5"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87060"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87061"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87062"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87063"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87064"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87065"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87066"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87067"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87043"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87044" name="Group 22"/>
          <p:cNvGrpSpPr>
            <a:grpSpLocks/>
          </p:cNvGrpSpPr>
          <p:nvPr/>
        </p:nvGrpSpPr>
        <p:grpSpPr bwMode="auto">
          <a:xfrm>
            <a:off x="5319714" y="1600200"/>
            <a:ext cx="3729037" cy="3270250"/>
            <a:chOff x="2436" y="1344"/>
            <a:chExt cx="2349" cy="2060"/>
          </a:xfrm>
        </p:grpSpPr>
        <p:grpSp>
          <p:nvGrpSpPr>
            <p:cNvPr id="87048" name="Group 23"/>
            <p:cNvGrpSpPr>
              <a:grpSpLocks/>
            </p:cNvGrpSpPr>
            <p:nvPr/>
          </p:nvGrpSpPr>
          <p:grpSpPr bwMode="auto">
            <a:xfrm>
              <a:off x="2436" y="1344"/>
              <a:ext cx="2349" cy="2060"/>
              <a:chOff x="2436" y="1344"/>
              <a:chExt cx="2349" cy="2060"/>
            </a:xfrm>
          </p:grpSpPr>
          <p:sp>
            <p:nvSpPr>
              <p:cNvPr id="87055"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87056" name="Text Box 25"/>
              <p:cNvSpPr txBox="1">
                <a:spLocks noChangeArrowheads="1"/>
              </p:cNvSpPr>
              <p:nvPr/>
            </p:nvSpPr>
            <p:spPr bwMode="auto">
              <a:xfrm>
                <a:off x="2445" y="2880"/>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87057" name="Text Box 26"/>
              <p:cNvSpPr txBox="1">
                <a:spLocks noChangeArrowheads="1"/>
              </p:cNvSpPr>
              <p:nvPr/>
            </p:nvSpPr>
            <p:spPr bwMode="auto">
              <a:xfrm>
                <a:off x="3885" y="2880"/>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87058" name="Text Box 27"/>
              <p:cNvSpPr txBox="1">
                <a:spLocks noChangeArrowheads="1"/>
              </p:cNvSpPr>
              <p:nvPr/>
            </p:nvSpPr>
            <p:spPr bwMode="auto">
              <a:xfrm>
                <a:off x="3885" y="1344"/>
                <a:ext cx="90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grpSp>
        <p:sp>
          <p:nvSpPr>
            <p:cNvPr id="87049"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7050"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7051"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7052"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7053"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7054"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87045" name="AutoShape 34"/>
          <p:cNvSpPr>
            <a:spLocks noChangeArrowheads="1"/>
          </p:cNvSpPr>
          <p:nvPr/>
        </p:nvSpPr>
        <p:spPr bwMode="auto">
          <a:xfrm>
            <a:off x="2608263" y="297180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7046" name="TextBox 34"/>
          <p:cNvSpPr txBox="1">
            <a:spLocks noChangeArrowheads="1"/>
          </p:cNvSpPr>
          <p:nvPr/>
        </p:nvSpPr>
        <p:spPr bwMode="auto">
          <a:xfrm>
            <a:off x="5398823" y="5044985"/>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dirty="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dirty="0">
                <a:latin typeface="Arial" panose="020B0604020202020204" pitchFamily="34" charset="0"/>
                <a:cs typeface="Arial" panose="020B0604020202020204" pitchFamily="34" charset="0"/>
              </a:rPr>
              <a:t>X = value led to failure</a:t>
            </a:r>
          </a:p>
        </p:txBody>
      </p:sp>
      <p:sp>
        <p:nvSpPr>
          <p:cNvPr id="87047" name="TextBox 35"/>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69</a:t>
            </a:fld>
            <a:endParaRPr lang="en-US" dirty="0"/>
          </a:p>
        </p:txBody>
      </p:sp>
      <p:sp>
        <p:nvSpPr>
          <p:cNvPr id="4" name="Date Placeholder 3"/>
          <p:cNvSpPr>
            <a:spLocks noGrp="1"/>
          </p:cNvSpPr>
          <p:nvPr>
            <p:ph type="dt" sz="half" idx="10"/>
          </p:nvPr>
        </p:nvSpPr>
        <p:spPr/>
        <p:txBody>
          <a:bodyPr/>
          <a:lstStyle/>
          <a:p>
            <a:fld id="{10ADFB0E-6692-447F-8B07-62DD7C645A9F}" type="datetime1">
              <a:rPr lang="en-US" smtClean="0"/>
              <a:t>9/3/2022</a:t>
            </a:fld>
            <a:endParaRPr lang="en-US" dirty="0"/>
          </a:p>
        </p:txBody>
      </p:sp>
    </p:spTree>
    <p:extLst>
      <p:ext uri="{BB962C8B-B14F-4D97-AF65-F5344CB8AC3E}">
        <p14:creationId xmlns:p14="http://schemas.microsoft.com/office/powerpoint/2010/main" val="3856405180"/>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Example</a:t>
            </a:r>
            <a:r>
              <a:rPr lang="en-US" altLang="en-US" dirty="0"/>
              <a:t>: </a:t>
            </a:r>
            <a:r>
              <a:rPr lang="en-US" altLang="en-US" dirty="0" smtClean="0"/>
              <a:t>Map </a:t>
            </a:r>
            <a:r>
              <a:rPr lang="en-US" altLang="en-US" dirty="0"/>
              <a:t>coloring</a:t>
            </a:r>
            <a:endParaRPr lang="en-IN"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r>
              <a:rPr lang="en-US" altLang="en-US" sz="2400" dirty="0"/>
              <a:t>Variables: </a:t>
            </a:r>
            <a:r>
              <a:rPr lang="en-US" altLang="en-US" sz="2400" i="1" dirty="0"/>
              <a:t>WA, NT, Q, NSW, V, SA, T</a:t>
            </a:r>
          </a:p>
          <a:p>
            <a:r>
              <a:rPr lang="en-US" altLang="en-US" sz="2400" dirty="0"/>
              <a:t>Domains: </a:t>
            </a:r>
            <a:r>
              <a:rPr lang="en-US" altLang="en-US" sz="2400" i="1" dirty="0"/>
              <a:t>D</a:t>
            </a:r>
            <a:r>
              <a:rPr lang="en-US" altLang="en-US" sz="2400" i="1" baseline="-25000" dirty="0"/>
              <a:t>i</a:t>
            </a:r>
            <a:r>
              <a:rPr lang="en-US" altLang="en-US" sz="2400" i="1" dirty="0"/>
              <a:t>={red</a:t>
            </a:r>
            <a:r>
              <a:rPr lang="en-US" altLang="en-US" sz="2400" i="1" dirty="0" smtClean="0"/>
              <a:t>, green, blue</a:t>
            </a:r>
            <a:r>
              <a:rPr lang="en-US" altLang="en-US" sz="2400" i="1" dirty="0"/>
              <a:t>}</a:t>
            </a:r>
            <a:endParaRPr lang="en-US" altLang="en-US" sz="2400" dirty="0"/>
          </a:p>
          <a:p>
            <a:r>
              <a:rPr lang="en-US" altLang="en-US" sz="2400" dirty="0"/>
              <a:t>Constraints</a:t>
            </a:r>
            <a:r>
              <a:rPr lang="en-US" altLang="en-US" sz="2400" dirty="0" smtClean="0"/>
              <a:t>: adjacent </a:t>
            </a:r>
            <a:r>
              <a:rPr lang="en-US" altLang="en-US" sz="2400" dirty="0"/>
              <a:t>regions must have different colors.</a:t>
            </a:r>
          </a:p>
          <a:p>
            <a:pPr lvl="2"/>
            <a:r>
              <a:rPr lang="en-US" altLang="en-US" sz="1800" dirty="0" smtClean="0"/>
              <a:t>e.g</a:t>
            </a:r>
            <a:r>
              <a:rPr lang="en-US" altLang="en-US" sz="1800" dirty="0"/>
              <a:t>. </a:t>
            </a:r>
            <a:r>
              <a:rPr lang="en-US" altLang="en-US" sz="1800" i="1" dirty="0"/>
              <a:t>WA </a:t>
            </a:r>
            <a:r>
              <a:rPr lang="en-US" altLang="en-US" sz="1800" i="1" dirty="0">
                <a:sym typeface="Symbol" panose="05050102010706020507" pitchFamily="18" charset="2"/>
              </a:rPr>
              <a:t></a:t>
            </a:r>
            <a:r>
              <a:rPr lang="en-US" altLang="en-US" sz="1800" i="1" dirty="0"/>
              <a:t> NT</a:t>
            </a:r>
            <a:r>
              <a:rPr lang="en-US" altLang="en-US" sz="1800" dirty="0"/>
              <a:t>  </a:t>
            </a:r>
          </a:p>
          <a:p>
            <a:endParaRPr lang="en-IN"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83180" y="2040861"/>
            <a:ext cx="4038600" cy="2667000"/>
          </a:xfrm>
          <a:prstGeom prst="rect">
            <a:avLst/>
          </a:prstGeom>
        </p:spPr>
      </p:pic>
      <p:sp>
        <p:nvSpPr>
          <p:cNvPr id="9" name="Footer Placeholder 8"/>
          <p:cNvSpPr>
            <a:spLocks noGrp="1"/>
          </p:cNvSpPr>
          <p:nvPr>
            <p:ph type="ftr" sz="quarter" idx="11"/>
          </p:nvPr>
        </p:nvSpPr>
        <p:spPr/>
        <p:txBody>
          <a:bodyPr/>
          <a:lstStyle/>
          <a:p>
            <a:r>
              <a:rPr lang="en-US" smtClean="0"/>
              <a:t>MCA 505 : Artificial Intelligence</a:t>
            </a:r>
            <a:endParaRPr lang="en-US" dirty="0"/>
          </a:p>
        </p:txBody>
      </p:sp>
      <p:sp>
        <p:nvSpPr>
          <p:cNvPr id="10" name="Slide Number Placeholder 9"/>
          <p:cNvSpPr>
            <a:spLocks noGrp="1"/>
          </p:cNvSpPr>
          <p:nvPr>
            <p:ph type="sldNum" sz="quarter" idx="12"/>
          </p:nvPr>
        </p:nvSpPr>
        <p:spPr/>
        <p:txBody>
          <a:bodyPr/>
          <a:lstStyle/>
          <a:p>
            <a:fld id="{519954A3-9DFD-4C44-94BA-B95130A3BA1C}" type="slidenum">
              <a:rPr lang="en-US" smtClean="0"/>
              <a:pPr/>
              <a:t>7</a:t>
            </a:fld>
            <a:endParaRPr lang="en-US" dirty="0"/>
          </a:p>
        </p:txBody>
      </p:sp>
      <p:sp>
        <p:nvSpPr>
          <p:cNvPr id="11" name="Date Placeholder 10"/>
          <p:cNvSpPr>
            <a:spLocks noGrp="1"/>
          </p:cNvSpPr>
          <p:nvPr>
            <p:ph type="dt" sz="half" idx="10"/>
          </p:nvPr>
        </p:nvSpPr>
        <p:spPr/>
        <p:txBody>
          <a:bodyPr/>
          <a:lstStyle/>
          <a:p>
            <a:fld id="{316795BE-C668-422D-A7E0-B56D905717D7}" type="datetime1">
              <a:rPr lang="en-US" smtClean="0"/>
              <a:t>9/3/2022</a:t>
            </a:fld>
            <a:endParaRPr lang="en-US" dirty="0"/>
          </a:p>
        </p:txBody>
      </p:sp>
    </p:spTree>
    <p:extLst>
      <p:ext uri="{BB962C8B-B14F-4D97-AF65-F5344CB8AC3E}">
        <p14:creationId xmlns:p14="http://schemas.microsoft.com/office/powerpoint/2010/main" val="4712366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3"/>
          <p:cNvGrpSpPr>
            <a:grpSpLocks/>
          </p:cNvGrpSpPr>
          <p:nvPr/>
        </p:nvGrpSpPr>
        <p:grpSpPr bwMode="auto">
          <a:xfrm>
            <a:off x="2286001" y="2133600"/>
            <a:ext cx="2225675" cy="2209800"/>
            <a:chOff x="768" y="1680"/>
            <a:chExt cx="1402" cy="1392"/>
          </a:xfrm>
        </p:grpSpPr>
        <p:grpSp>
          <p:nvGrpSpPr>
            <p:cNvPr id="89113" name="Group 4"/>
            <p:cNvGrpSpPr>
              <a:grpSpLocks/>
            </p:cNvGrpSpPr>
            <p:nvPr/>
          </p:nvGrpSpPr>
          <p:grpSpPr bwMode="auto">
            <a:xfrm>
              <a:off x="960" y="1920"/>
              <a:ext cx="1152" cy="1152"/>
              <a:chOff x="576" y="1728"/>
              <a:chExt cx="1152" cy="1152"/>
            </a:xfrm>
          </p:grpSpPr>
          <p:sp>
            <p:nvSpPr>
              <p:cNvPr id="89122"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4"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5"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6"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7"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89114"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89115"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89116"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89117"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89118"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89119"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89120"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89121"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89091"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89092" name="Group 22"/>
          <p:cNvGrpSpPr>
            <a:grpSpLocks/>
          </p:cNvGrpSpPr>
          <p:nvPr/>
        </p:nvGrpSpPr>
        <p:grpSpPr bwMode="auto">
          <a:xfrm>
            <a:off x="5308601" y="1600200"/>
            <a:ext cx="3762375" cy="3270250"/>
            <a:chOff x="2429" y="1344"/>
            <a:chExt cx="2370" cy="2060"/>
          </a:xfrm>
        </p:grpSpPr>
        <p:grpSp>
          <p:nvGrpSpPr>
            <p:cNvPr id="89102" name="Group 23"/>
            <p:cNvGrpSpPr>
              <a:grpSpLocks/>
            </p:cNvGrpSpPr>
            <p:nvPr/>
          </p:nvGrpSpPr>
          <p:grpSpPr bwMode="auto">
            <a:xfrm>
              <a:off x="2429" y="1344"/>
              <a:ext cx="2370" cy="2060"/>
              <a:chOff x="2429" y="1344"/>
              <a:chExt cx="2370" cy="2060"/>
            </a:xfrm>
          </p:grpSpPr>
          <p:sp>
            <p:nvSpPr>
              <p:cNvPr id="89109"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89110" name="Text Box 25"/>
              <p:cNvSpPr txBox="1">
                <a:spLocks noChangeArrowheads="1"/>
              </p:cNvSpPr>
              <p:nvPr/>
            </p:nvSpPr>
            <p:spPr bwMode="auto">
              <a:xfrm>
                <a:off x="242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89111" name="Text Box 26"/>
              <p:cNvSpPr txBox="1">
                <a:spLocks noChangeArrowheads="1"/>
              </p:cNvSpPr>
              <p:nvPr/>
            </p:nvSpPr>
            <p:spPr bwMode="auto">
              <a:xfrm>
                <a:off x="3869" y="2880"/>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sp>
            <p:nvSpPr>
              <p:cNvPr id="89112" name="Text Box 27"/>
              <p:cNvSpPr txBox="1">
                <a:spLocks noChangeArrowheads="1"/>
              </p:cNvSpPr>
              <p:nvPr/>
            </p:nvSpPr>
            <p:spPr bwMode="auto">
              <a:xfrm>
                <a:off x="3869" y="1344"/>
                <a:ext cx="93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{1,2,3,4}</a:t>
                </a:r>
              </a:p>
            </p:txBody>
          </p:sp>
        </p:grpSp>
        <p:sp>
          <p:nvSpPr>
            <p:cNvPr id="89103"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9104"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9105"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9106"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9107"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89108"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89093" name="AutoShape 34"/>
          <p:cNvSpPr>
            <a:spLocks noChangeArrowheads="1"/>
          </p:cNvSpPr>
          <p:nvPr/>
        </p:nvSpPr>
        <p:spPr bwMode="auto">
          <a:xfrm>
            <a:off x="2613025" y="296545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9094"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9095" name="Oval 36"/>
          <p:cNvSpPr>
            <a:spLocks noChangeArrowheads="1"/>
          </p:cNvSpPr>
          <p:nvPr/>
        </p:nvSpPr>
        <p:spPr bwMode="auto">
          <a:xfrm>
            <a:off x="3111500"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9096" name="Oval 37"/>
          <p:cNvSpPr>
            <a:spLocks noChangeArrowheads="1"/>
          </p:cNvSpPr>
          <p:nvPr/>
        </p:nvSpPr>
        <p:spPr bwMode="auto">
          <a:xfrm>
            <a:off x="4054475"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9097" name="Oval 38"/>
          <p:cNvSpPr>
            <a:spLocks noChangeArrowheads="1"/>
          </p:cNvSpPr>
          <p:nvPr/>
        </p:nvSpPr>
        <p:spPr bwMode="auto">
          <a:xfrm>
            <a:off x="3581400" y="39798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9098" name="Oval 39"/>
          <p:cNvSpPr>
            <a:spLocks noChangeArrowheads="1"/>
          </p:cNvSpPr>
          <p:nvPr/>
        </p:nvSpPr>
        <p:spPr bwMode="auto">
          <a:xfrm>
            <a:off x="3581400" y="304165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9099"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89100" name="TextBox 40"/>
          <p:cNvSpPr txBox="1">
            <a:spLocks noChangeArrowheads="1"/>
          </p:cNvSpPr>
          <p:nvPr/>
        </p:nvSpPr>
        <p:spPr bwMode="auto">
          <a:xfrm>
            <a:off x="5319714" y="5023594"/>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dirty="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dirty="0">
                <a:latin typeface="Arial" panose="020B0604020202020204" pitchFamily="34" charset="0"/>
                <a:cs typeface="Arial" panose="020B0604020202020204" pitchFamily="34" charset="0"/>
              </a:rPr>
              <a:t>X = value led to failure</a:t>
            </a:r>
          </a:p>
        </p:txBody>
      </p:sp>
      <p:sp>
        <p:nvSpPr>
          <p:cNvPr id="89101" name="TextBox 41"/>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70</a:t>
            </a:fld>
            <a:endParaRPr lang="en-US" dirty="0"/>
          </a:p>
        </p:txBody>
      </p:sp>
      <p:sp>
        <p:nvSpPr>
          <p:cNvPr id="4" name="Date Placeholder 3"/>
          <p:cNvSpPr>
            <a:spLocks noGrp="1"/>
          </p:cNvSpPr>
          <p:nvPr>
            <p:ph type="dt" sz="half" idx="10"/>
          </p:nvPr>
        </p:nvSpPr>
        <p:spPr/>
        <p:txBody>
          <a:bodyPr/>
          <a:lstStyle/>
          <a:p>
            <a:fld id="{024631BE-8A60-4A4A-885A-41CC4D2A150A}" type="datetime1">
              <a:rPr lang="en-US" smtClean="0"/>
              <a:t>9/3/2022</a:t>
            </a:fld>
            <a:endParaRPr lang="en-US" dirty="0"/>
          </a:p>
        </p:txBody>
      </p:sp>
    </p:spTree>
    <p:extLst>
      <p:ext uri="{BB962C8B-B14F-4D97-AF65-F5344CB8AC3E}">
        <p14:creationId xmlns:p14="http://schemas.microsoft.com/office/powerpoint/2010/main" val="2191662082"/>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91139" name="Content Placeholder 2"/>
          <p:cNvSpPr>
            <a:spLocks noGrp="1"/>
          </p:cNvSpPr>
          <p:nvPr>
            <p:ph idx="1"/>
          </p:nvPr>
        </p:nvSpPr>
        <p:spPr>
          <a:xfrm>
            <a:off x="1871663" y="1058864"/>
            <a:ext cx="8686800" cy="5330825"/>
          </a:xfrm>
        </p:spPr>
        <p:txBody>
          <a:bodyPr/>
          <a:lstStyle/>
          <a:p>
            <a:pPr eaLnBrk="1" hangingPunct="1"/>
            <a:r>
              <a:rPr lang="en-US" altLang="en-US" smtClean="0">
                <a:ea typeface="ＭＳ Ｐゴシック" panose="020B0600070205080204" pitchFamily="34" charset="-128"/>
              </a:rPr>
              <a:t>X1 Level:</a:t>
            </a:r>
          </a:p>
          <a:p>
            <a:pPr lvl="1" eaLnBrk="1" hangingPunct="1"/>
            <a:r>
              <a:rPr lang="en-US" altLang="en-US" b="1" smtClean="0">
                <a:solidFill>
                  <a:srgbClr val="FF0000"/>
                </a:solidFill>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(X2,1) (X2,2) (X2,3) (X3,2) (X3,4) (X4,2) }</a:t>
            </a:r>
          </a:p>
          <a:p>
            <a:pPr lvl="2" eaLnBrk="1" hangingPunct="1"/>
            <a:endParaRPr lang="en-US" altLang="en-US" smtClean="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71</a:t>
            </a:fld>
            <a:endParaRPr lang="en-US" dirty="0"/>
          </a:p>
        </p:txBody>
      </p:sp>
      <p:sp>
        <p:nvSpPr>
          <p:cNvPr id="4" name="Date Placeholder 3"/>
          <p:cNvSpPr>
            <a:spLocks noGrp="1"/>
          </p:cNvSpPr>
          <p:nvPr>
            <p:ph type="dt" sz="half" idx="10"/>
          </p:nvPr>
        </p:nvSpPr>
        <p:spPr/>
        <p:txBody>
          <a:bodyPr/>
          <a:lstStyle/>
          <a:p>
            <a:fld id="{7997DE9E-B892-4F29-9493-182880A567F3}" type="datetime1">
              <a:rPr lang="en-US" smtClean="0"/>
              <a:t>9/3/2022</a:t>
            </a:fld>
            <a:endParaRPr lang="en-US" dirty="0"/>
          </a:p>
        </p:txBody>
      </p:sp>
    </p:spTree>
    <p:extLst>
      <p:ext uri="{BB962C8B-B14F-4D97-AF65-F5344CB8AC3E}">
        <p14:creationId xmlns:p14="http://schemas.microsoft.com/office/powerpoint/2010/main" val="2355359076"/>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3"/>
          <p:cNvGrpSpPr>
            <a:grpSpLocks/>
          </p:cNvGrpSpPr>
          <p:nvPr/>
        </p:nvGrpSpPr>
        <p:grpSpPr bwMode="auto">
          <a:xfrm>
            <a:off x="2286001" y="2133600"/>
            <a:ext cx="2225675" cy="2209800"/>
            <a:chOff x="768" y="1680"/>
            <a:chExt cx="1402" cy="1392"/>
          </a:xfrm>
        </p:grpSpPr>
        <p:grpSp>
          <p:nvGrpSpPr>
            <p:cNvPr id="92185" name="Group 4"/>
            <p:cNvGrpSpPr>
              <a:grpSpLocks/>
            </p:cNvGrpSpPr>
            <p:nvPr/>
          </p:nvGrpSpPr>
          <p:grpSpPr bwMode="auto">
            <a:xfrm>
              <a:off x="960" y="1920"/>
              <a:ext cx="1152" cy="1152"/>
              <a:chOff x="576" y="1728"/>
              <a:chExt cx="1152" cy="1152"/>
            </a:xfrm>
          </p:grpSpPr>
          <p:sp>
            <p:nvSpPr>
              <p:cNvPr id="92194"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4"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5"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6"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7"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92186"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92187"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92188"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92189"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92190"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92191"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92192"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92193"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92163"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92164" name="Group 22"/>
          <p:cNvGrpSpPr>
            <a:grpSpLocks/>
          </p:cNvGrpSpPr>
          <p:nvPr/>
        </p:nvGrpSpPr>
        <p:grpSpPr bwMode="auto">
          <a:xfrm>
            <a:off x="5307013" y="1600201"/>
            <a:ext cx="3778250" cy="3268663"/>
            <a:chOff x="2428" y="1344"/>
            <a:chExt cx="2380" cy="2059"/>
          </a:xfrm>
        </p:grpSpPr>
        <p:grpSp>
          <p:nvGrpSpPr>
            <p:cNvPr id="92174" name="Group 23"/>
            <p:cNvGrpSpPr>
              <a:grpSpLocks/>
            </p:cNvGrpSpPr>
            <p:nvPr/>
          </p:nvGrpSpPr>
          <p:grpSpPr bwMode="auto">
            <a:xfrm>
              <a:off x="2428" y="1344"/>
              <a:ext cx="2380" cy="2059"/>
              <a:chOff x="2428" y="1344"/>
              <a:chExt cx="2380" cy="2059"/>
            </a:xfrm>
          </p:grpSpPr>
          <p:sp>
            <p:nvSpPr>
              <p:cNvPr id="92181"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92182" name="Text Box 25"/>
              <p:cNvSpPr txBox="1">
                <a:spLocks noChangeArrowheads="1"/>
              </p:cNvSpPr>
              <p:nvPr/>
            </p:nvSpPr>
            <p:spPr bwMode="auto">
              <a:xfrm>
                <a:off x="2428" y="2880"/>
                <a:ext cx="93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,3,  }</a:t>
                </a:r>
              </a:p>
            </p:txBody>
          </p:sp>
          <p:sp>
            <p:nvSpPr>
              <p:cNvPr id="92183" name="Text Box 26"/>
              <p:cNvSpPr txBox="1">
                <a:spLocks noChangeArrowheads="1"/>
              </p:cNvSpPr>
              <p:nvPr/>
            </p:nvSpPr>
            <p:spPr bwMode="auto">
              <a:xfrm>
                <a:off x="3875" y="2880"/>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,3,4}</a:t>
                </a:r>
              </a:p>
            </p:txBody>
          </p:sp>
          <p:sp>
            <p:nvSpPr>
              <p:cNvPr id="92184" name="Text Box 27"/>
              <p:cNvSpPr txBox="1">
                <a:spLocks noChangeArrowheads="1"/>
              </p:cNvSpPr>
              <p:nvPr/>
            </p:nvSpPr>
            <p:spPr bwMode="auto">
              <a:xfrm>
                <a:off x="3861" y="1344"/>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,4}</a:t>
                </a:r>
              </a:p>
            </p:txBody>
          </p:sp>
        </p:grpSp>
        <p:sp>
          <p:nvSpPr>
            <p:cNvPr id="92175"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2176"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2177"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2178"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2179"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2180"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92165" name="AutoShape 34"/>
          <p:cNvSpPr>
            <a:spLocks noChangeArrowheads="1"/>
          </p:cNvSpPr>
          <p:nvPr/>
        </p:nvSpPr>
        <p:spPr bwMode="auto">
          <a:xfrm>
            <a:off x="2613025" y="296545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2166"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2167" name="Oval 36"/>
          <p:cNvSpPr>
            <a:spLocks noChangeArrowheads="1"/>
          </p:cNvSpPr>
          <p:nvPr/>
        </p:nvSpPr>
        <p:spPr bwMode="auto">
          <a:xfrm>
            <a:off x="3111500"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2168" name="Oval 37"/>
          <p:cNvSpPr>
            <a:spLocks noChangeArrowheads="1"/>
          </p:cNvSpPr>
          <p:nvPr/>
        </p:nvSpPr>
        <p:spPr bwMode="auto">
          <a:xfrm>
            <a:off x="4054475"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2169" name="Oval 38"/>
          <p:cNvSpPr>
            <a:spLocks noChangeArrowheads="1"/>
          </p:cNvSpPr>
          <p:nvPr/>
        </p:nvSpPr>
        <p:spPr bwMode="auto">
          <a:xfrm>
            <a:off x="3581400" y="39798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2170" name="Oval 39"/>
          <p:cNvSpPr>
            <a:spLocks noChangeArrowheads="1"/>
          </p:cNvSpPr>
          <p:nvPr/>
        </p:nvSpPr>
        <p:spPr bwMode="auto">
          <a:xfrm>
            <a:off x="3581400" y="304165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2171"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2172" name="TextBox 40"/>
          <p:cNvSpPr txBox="1">
            <a:spLocks noChangeArrowheads="1"/>
          </p:cNvSpPr>
          <p:nvPr/>
        </p:nvSpPr>
        <p:spPr bwMode="auto">
          <a:xfrm>
            <a:off x="5307013" y="5046573"/>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dirty="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dirty="0">
                <a:latin typeface="Arial" panose="020B0604020202020204" pitchFamily="34" charset="0"/>
                <a:cs typeface="Arial" panose="020B0604020202020204" pitchFamily="34" charset="0"/>
              </a:rPr>
              <a:t>X = value led to failure</a:t>
            </a:r>
          </a:p>
        </p:txBody>
      </p:sp>
      <p:sp>
        <p:nvSpPr>
          <p:cNvPr id="92173" name="TextBox 41"/>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72</a:t>
            </a:fld>
            <a:endParaRPr lang="en-US" dirty="0"/>
          </a:p>
        </p:txBody>
      </p:sp>
      <p:sp>
        <p:nvSpPr>
          <p:cNvPr id="4" name="Date Placeholder 3"/>
          <p:cNvSpPr>
            <a:spLocks noGrp="1"/>
          </p:cNvSpPr>
          <p:nvPr>
            <p:ph type="dt" sz="half" idx="10"/>
          </p:nvPr>
        </p:nvSpPr>
        <p:spPr/>
        <p:txBody>
          <a:bodyPr/>
          <a:lstStyle/>
          <a:p>
            <a:fld id="{829D0960-00DA-49AA-BEE4-AFC2F4852720}" type="datetime1">
              <a:rPr lang="en-US" smtClean="0"/>
              <a:t>9/3/2022</a:t>
            </a:fld>
            <a:endParaRPr lang="en-US" dirty="0"/>
          </a:p>
        </p:txBody>
      </p:sp>
    </p:spTree>
    <p:extLst>
      <p:ext uri="{BB962C8B-B14F-4D97-AF65-F5344CB8AC3E}">
        <p14:creationId xmlns:p14="http://schemas.microsoft.com/office/powerpoint/2010/main" val="3696319599"/>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3"/>
          <p:cNvGrpSpPr>
            <a:grpSpLocks/>
          </p:cNvGrpSpPr>
          <p:nvPr/>
        </p:nvGrpSpPr>
        <p:grpSpPr bwMode="auto">
          <a:xfrm>
            <a:off x="2286001" y="2133600"/>
            <a:ext cx="2225675" cy="2209800"/>
            <a:chOff x="768" y="1680"/>
            <a:chExt cx="1402" cy="1392"/>
          </a:xfrm>
        </p:grpSpPr>
        <p:grpSp>
          <p:nvGrpSpPr>
            <p:cNvPr id="94234" name="Group 4"/>
            <p:cNvGrpSpPr>
              <a:grpSpLocks/>
            </p:cNvGrpSpPr>
            <p:nvPr/>
          </p:nvGrpSpPr>
          <p:grpSpPr bwMode="auto">
            <a:xfrm>
              <a:off x="960" y="1920"/>
              <a:ext cx="1152" cy="1152"/>
              <a:chOff x="576" y="1728"/>
              <a:chExt cx="1152" cy="1152"/>
            </a:xfrm>
          </p:grpSpPr>
          <p:sp>
            <p:nvSpPr>
              <p:cNvPr id="94243"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5"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6"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7"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94235"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94236"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94237"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94238"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94239"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94240"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94241"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94242"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94211"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94212" name="Group 22"/>
          <p:cNvGrpSpPr>
            <a:grpSpLocks/>
          </p:cNvGrpSpPr>
          <p:nvPr/>
        </p:nvGrpSpPr>
        <p:grpSpPr bwMode="auto">
          <a:xfrm>
            <a:off x="5307013" y="1600201"/>
            <a:ext cx="3778250" cy="3268663"/>
            <a:chOff x="2428" y="1344"/>
            <a:chExt cx="2380" cy="2059"/>
          </a:xfrm>
        </p:grpSpPr>
        <p:grpSp>
          <p:nvGrpSpPr>
            <p:cNvPr id="94223" name="Group 23"/>
            <p:cNvGrpSpPr>
              <a:grpSpLocks/>
            </p:cNvGrpSpPr>
            <p:nvPr/>
          </p:nvGrpSpPr>
          <p:grpSpPr bwMode="auto">
            <a:xfrm>
              <a:off x="2428" y="1344"/>
              <a:ext cx="2380" cy="2059"/>
              <a:chOff x="2428" y="1344"/>
              <a:chExt cx="2380" cy="2059"/>
            </a:xfrm>
          </p:grpSpPr>
          <p:sp>
            <p:nvSpPr>
              <p:cNvPr id="94230"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94231" name="Text Box 25"/>
              <p:cNvSpPr txBox="1">
                <a:spLocks noChangeArrowheads="1"/>
              </p:cNvSpPr>
              <p:nvPr/>
            </p:nvSpPr>
            <p:spPr bwMode="auto">
              <a:xfrm>
                <a:off x="2428" y="2880"/>
                <a:ext cx="93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,3,  }</a:t>
                </a:r>
              </a:p>
            </p:txBody>
          </p:sp>
          <p:sp>
            <p:nvSpPr>
              <p:cNvPr id="94232" name="Text Box 26"/>
              <p:cNvSpPr txBox="1">
                <a:spLocks noChangeArrowheads="1"/>
              </p:cNvSpPr>
              <p:nvPr/>
            </p:nvSpPr>
            <p:spPr bwMode="auto">
              <a:xfrm>
                <a:off x="3875" y="2880"/>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,3,4}</a:t>
                </a:r>
              </a:p>
            </p:txBody>
          </p:sp>
          <p:sp>
            <p:nvSpPr>
              <p:cNvPr id="94233" name="Text Box 27"/>
              <p:cNvSpPr txBox="1">
                <a:spLocks noChangeArrowheads="1"/>
              </p:cNvSpPr>
              <p:nvPr/>
            </p:nvSpPr>
            <p:spPr bwMode="auto">
              <a:xfrm>
                <a:off x="3861" y="1344"/>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a:t>
                </a:r>
                <a:r>
                  <a:rPr lang="en-US" altLang="en-US" sz="2400">
                    <a:solidFill>
                      <a:srgbClr val="FF0000"/>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94224"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4225"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4226"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4227"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4228"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4229"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94213" name="AutoShape 34"/>
          <p:cNvSpPr>
            <a:spLocks noChangeArrowheads="1"/>
          </p:cNvSpPr>
          <p:nvPr/>
        </p:nvSpPr>
        <p:spPr bwMode="auto">
          <a:xfrm>
            <a:off x="2613025" y="296545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4214"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4215" name="Oval 36"/>
          <p:cNvSpPr>
            <a:spLocks noChangeArrowheads="1"/>
          </p:cNvSpPr>
          <p:nvPr/>
        </p:nvSpPr>
        <p:spPr bwMode="auto">
          <a:xfrm>
            <a:off x="3111500"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4216" name="Oval 37"/>
          <p:cNvSpPr>
            <a:spLocks noChangeArrowheads="1"/>
          </p:cNvSpPr>
          <p:nvPr/>
        </p:nvSpPr>
        <p:spPr bwMode="auto">
          <a:xfrm>
            <a:off x="4054475"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4217" name="Oval 38"/>
          <p:cNvSpPr>
            <a:spLocks noChangeArrowheads="1"/>
          </p:cNvSpPr>
          <p:nvPr/>
        </p:nvSpPr>
        <p:spPr bwMode="auto">
          <a:xfrm>
            <a:off x="3581400" y="39798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4218" name="Oval 39"/>
          <p:cNvSpPr>
            <a:spLocks noChangeArrowheads="1"/>
          </p:cNvSpPr>
          <p:nvPr/>
        </p:nvSpPr>
        <p:spPr bwMode="auto">
          <a:xfrm>
            <a:off x="3581400" y="304165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4219"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4220" name="AutoShape 34"/>
          <p:cNvSpPr>
            <a:spLocks noChangeArrowheads="1"/>
          </p:cNvSpPr>
          <p:nvPr/>
        </p:nvSpPr>
        <p:spPr bwMode="auto">
          <a:xfrm>
            <a:off x="3049588" y="39036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4221" name="TextBox 41"/>
          <p:cNvSpPr txBox="1">
            <a:spLocks noChangeArrowheads="1"/>
          </p:cNvSpPr>
          <p:nvPr/>
        </p:nvSpPr>
        <p:spPr bwMode="auto">
          <a:xfrm>
            <a:off x="5319713" y="5203648"/>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dirty="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dirty="0">
                <a:latin typeface="Arial" panose="020B0604020202020204" pitchFamily="34" charset="0"/>
                <a:cs typeface="Arial" panose="020B0604020202020204" pitchFamily="34" charset="0"/>
              </a:rPr>
              <a:t>X = value led to failure</a:t>
            </a:r>
          </a:p>
        </p:txBody>
      </p:sp>
      <p:sp>
        <p:nvSpPr>
          <p:cNvPr id="94222" name="TextBox 42"/>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73</a:t>
            </a:fld>
            <a:endParaRPr lang="en-US" dirty="0"/>
          </a:p>
        </p:txBody>
      </p:sp>
      <p:sp>
        <p:nvSpPr>
          <p:cNvPr id="4" name="Date Placeholder 3"/>
          <p:cNvSpPr>
            <a:spLocks noGrp="1"/>
          </p:cNvSpPr>
          <p:nvPr>
            <p:ph type="dt" sz="half" idx="10"/>
          </p:nvPr>
        </p:nvSpPr>
        <p:spPr/>
        <p:txBody>
          <a:bodyPr/>
          <a:lstStyle/>
          <a:p>
            <a:fld id="{7A546610-B06A-4308-B18D-02209AD07381}" type="datetime1">
              <a:rPr lang="en-US" smtClean="0"/>
              <a:t>9/3/2022</a:t>
            </a:fld>
            <a:endParaRPr lang="en-US" dirty="0"/>
          </a:p>
        </p:txBody>
      </p:sp>
    </p:spTree>
    <p:extLst>
      <p:ext uri="{BB962C8B-B14F-4D97-AF65-F5344CB8AC3E}">
        <p14:creationId xmlns:p14="http://schemas.microsoft.com/office/powerpoint/2010/main" val="2115760460"/>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3"/>
          <p:cNvGrpSpPr>
            <a:grpSpLocks/>
          </p:cNvGrpSpPr>
          <p:nvPr/>
        </p:nvGrpSpPr>
        <p:grpSpPr bwMode="auto">
          <a:xfrm>
            <a:off x="2286001" y="2133600"/>
            <a:ext cx="2225675" cy="2209800"/>
            <a:chOff x="768" y="1680"/>
            <a:chExt cx="1402" cy="1392"/>
          </a:xfrm>
        </p:grpSpPr>
        <p:grpSp>
          <p:nvGrpSpPr>
            <p:cNvPr id="96284" name="Group 4"/>
            <p:cNvGrpSpPr>
              <a:grpSpLocks/>
            </p:cNvGrpSpPr>
            <p:nvPr/>
          </p:nvGrpSpPr>
          <p:grpSpPr bwMode="auto">
            <a:xfrm>
              <a:off x="960" y="1920"/>
              <a:ext cx="1152" cy="1152"/>
              <a:chOff x="576" y="1728"/>
              <a:chExt cx="1152" cy="1152"/>
            </a:xfrm>
          </p:grpSpPr>
          <p:sp>
            <p:nvSpPr>
              <p:cNvPr id="96293"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96285"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96286"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96287"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96288"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96289"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96290"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96291"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96292"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96259"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96260" name="Group 22"/>
          <p:cNvGrpSpPr>
            <a:grpSpLocks/>
          </p:cNvGrpSpPr>
          <p:nvPr/>
        </p:nvGrpSpPr>
        <p:grpSpPr bwMode="auto">
          <a:xfrm>
            <a:off x="5307013" y="1600201"/>
            <a:ext cx="3778250" cy="3268663"/>
            <a:chOff x="2428" y="1344"/>
            <a:chExt cx="2380" cy="2059"/>
          </a:xfrm>
        </p:grpSpPr>
        <p:grpSp>
          <p:nvGrpSpPr>
            <p:cNvPr id="96273" name="Group 23"/>
            <p:cNvGrpSpPr>
              <a:grpSpLocks/>
            </p:cNvGrpSpPr>
            <p:nvPr/>
          </p:nvGrpSpPr>
          <p:grpSpPr bwMode="auto">
            <a:xfrm>
              <a:off x="2428" y="1344"/>
              <a:ext cx="2380" cy="2059"/>
              <a:chOff x="2428" y="1344"/>
              <a:chExt cx="2380" cy="2059"/>
            </a:xfrm>
          </p:grpSpPr>
          <p:sp>
            <p:nvSpPr>
              <p:cNvPr id="96280"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96281" name="Text Box 25"/>
              <p:cNvSpPr txBox="1">
                <a:spLocks noChangeArrowheads="1"/>
              </p:cNvSpPr>
              <p:nvPr/>
            </p:nvSpPr>
            <p:spPr bwMode="auto">
              <a:xfrm>
                <a:off x="2428" y="2880"/>
                <a:ext cx="93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,3,  }</a:t>
                </a:r>
              </a:p>
            </p:txBody>
          </p:sp>
          <p:sp>
            <p:nvSpPr>
              <p:cNvPr id="96282" name="Text Box 26"/>
              <p:cNvSpPr txBox="1">
                <a:spLocks noChangeArrowheads="1"/>
              </p:cNvSpPr>
              <p:nvPr/>
            </p:nvSpPr>
            <p:spPr bwMode="auto">
              <a:xfrm>
                <a:off x="3875" y="2880"/>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,3,4}</a:t>
                </a:r>
              </a:p>
            </p:txBody>
          </p:sp>
          <p:sp>
            <p:nvSpPr>
              <p:cNvPr id="96283" name="Text Box 27"/>
              <p:cNvSpPr txBox="1">
                <a:spLocks noChangeArrowheads="1"/>
              </p:cNvSpPr>
              <p:nvPr/>
            </p:nvSpPr>
            <p:spPr bwMode="auto">
              <a:xfrm>
                <a:off x="3861" y="1344"/>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a:t>
                </a:r>
                <a:r>
                  <a:rPr lang="en-US" altLang="en-US" sz="2400">
                    <a:solidFill>
                      <a:srgbClr val="FF0000"/>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96274"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6275"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6276"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6277"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6278"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6279"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96261" name="AutoShape 34"/>
          <p:cNvSpPr>
            <a:spLocks noChangeArrowheads="1"/>
          </p:cNvSpPr>
          <p:nvPr/>
        </p:nvSpPr>
        <p:spPr bwMode="auto">
          <a:xfrm>
            <a:off x="2613025" y="296545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62"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63" name="Oval 36"/>
          <p:cNvSpPr>
            <a:spLocks noChangeArrowheads="1"/>
          </p:cNvSpPr>
          <p:nvPr/>
        </p:nvSpPr>
        <p:spPr bwMode="auto">
          <a:xfrm>
            <a:off x="3111500"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64" name="Oval 37"/>
          <p:cNvSpPr>
            <a:spLocks noChangeArrowheads="1"/>
          </p:cNvSpPr>
          <p:nvPr/>
        </p:nvSpPr>
        <p:spPr bwMode="auto">
          <a:xfrm>
            <a:off x="4054475"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65" name="Oval 38"/>
          <p:cNvSpPr>
            <a:spLocks noChangeArrowheads="1"/>
          </p:cNvSpPr>
          <p:nvPr/>
        </p:nvSpPr>
        <p:spPr bwMode="auto">
          <a:xfrm>
            <a:off x="3581400" y="39798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66" name="Oval 39"/>
          <p:cNvSpPr>
            <a:spLocks noChangeArrowheads="1"/>
          </p:cNvSpPr>
          <p:nvPr/>
        </p:nvSpPr>
        <p:spPr bwMode="auto">
          <a:xfrm>
            <a:off x="4038600" y="3959225"/>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67"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68" name="AutoShape 34"/>
          <p:cNvSpPr>
            <a:spLocks noChangeArrowheads="1"/>
          </p:cNvSpPr>
          <p:nvPr/>
        </p:nvSpPr>
        <p:spPr bwMode="auto">
          <a:xfrm>
            <a:off x="3049588" y="39036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69"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70" name="Oval 39"/>
          <p:cNvSpPr>
            <a:spLocks noChangeArrowheads="1"/>
          </p:cNvSpPr>
          <p:nvPr/>
        </p:nvSpPr>
        <p:spPr bwMode="auto">
          <a:xfrm>
            <a:off x="3581400" y="30654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6271" name="TextBox 43"/>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96272" name="TextBox 44"/>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74</a:t>
            </a:fld>
            <a:endParaRPr lang="en-US" dirty="0"/>
          </a:p>
        </p:txBody>
      </p:sp>
      <p:sp>
        <p:nvSpPr>
          <p:cNvPr id="4" name="Date Placeholder 3"/>
          <p:cNvSpPr>
            <a:spLocks noGrp="1"/>
          </p:cNvSpPr>
          <p:nvPr>
            <p:ph type="dt" sz="half" idx="10"/>
          </p:nvPr>
        </p:nvSpPr>
        <p:spPr/>
        <p:txBody>
          <a:bodyPr/>
          <a:lstStyle/>
          <a:p>
            <a:fld id="{1FB496B3-FC26-457E-B29A-7C432029B2EE}" type="datetime1">
              <a:rPr lang="en-US" smtClean="0"/>
              <a:t>9/3/2022</a:t>
            </a:fld>
            <a:endParaRPr lang="en-US" dirty="0"/>
          </a:p>
        </p:txBody>
      </p:sp>
    </p:spTree>
    <p:extLst>
      <p:ext uri="{BB962C8B-B14F-4D97-AF65-F5344CB8AC3E}">
        <p14:creationId xmlns:p14="http://schemas.microsoft.com/office/powerpoint/2010/main" val="1993364636"/>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98307" name="Content Placeholder 2"/>
          <p:cNvSpPr>
            <a:spLocks noGrp="1"/>
          </p:cNvSpPr>
          <p:nvPr>
            <p:ph idx="1"/>
          </p:nvPr>
        </p:nvSpPr>
        <p:spPr>
          <a:xfrm>
            <a:off x="1871663" y="1058864"/>
            <a:ext cx="8686800" cy="5330825"/>
          </a:xfrm>
        </p:spPr>
        <p:txBody>
          <a:bodyPr/>
          <a:lstStyle/>
          <a:p>
            <a:pPr eaLnBrk="1" hangingPunct="1"/>
            <a:r>
              <a:rPr lang="en-US" altLang="en-US" smtClean="0">
                <a:ea typeface="ＭＳ Ｐゴシック" panose="020B0600070205080204" pitchFamily="34" charset="-128"/>
              </a:rPr>
              <a:t>X1 Level:</a:t>
            </a:r>
          </a:p>
          <a:p>
            <a:pPr lvl="1" eaLnBrk="1" hangingPunct="1"/>
            <a:r>
              <a:rPr lang="en-US" altLang="en-US" smtClean="0">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(X2,1) (X2,2) (X2,3) (X3,2) (X3,4) (X4,2) }</a:t>
            </a:r>
          </a:p>
          <a:p>
            <a:pPr lvl="2" eaLnBrk="1" hangingPunct="1"/>
            <a:endParaRPr lang="en-US" altLang="en-US" smtClean="0">
              <a:ea typeface="ＭＳ Ｐゴシック" panose="020B0600070205080204" pitchFamily="34" charset="-128"/>
            </a:endParaRPr>
          </a:p>
          <a:p>
            <a:pPr eaLnBrk="1" hangingPunct="1"/>
            <a:r>
              <a:rPr lang="en-US" altLang="en-US" smtClean="0">
                <a:ea typeface="ＭＳ Ｐゴシック" panose="020B0600070205080204" pitchFamily="34" charset="-128"/>
              </a:rPr>
              <a:t>X2 Level:</a:t>
            </a:r>
          </a:p>
          <a:p>
            <a:pPr lvl="1" eaLnBrk="1" hangingPunct="1"/>
            <a:r>
              <a:rPr lang="en-US" altLang="en-US" b="1" smtClean="0">
                <a:solidFill>
                  <a:srgbClr val="FF0000"/>
                </a:solidFill>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(X3,3) (X4,4) }</a:t>
            </a:r>
          </a:p>
          <a:p>
            <a:pPr eaLnBrk="1" hangingPunct="1"/>
            <a:endParaRPr lang="en-US" altLang="en-US" smtClean="0">
              <a:ea typeface="ＭＳ Ｐゴシック" panose="020B0600070205080204" pitchFamily="34" charset="-128"/>
            </a:endParaRPr>
          </a:p>
          <a:p>
            <a:pPr lvl="2" eaLnBrk="1" hangingPunct="1"/>
            <a:endParaRPr lang="en-US" altLang="en-US" smtClean="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75</a:t>
            </a:fld>
            <a:endParaRPr lang="en-US" dirty="0"/>
          </a:p>
        </p:txBody>
      </p:sp>
      <p:sp>
        <p:nvSpPr>
          <p:cNvPr id="4" name="Date Placeholder 3"/>
          <p:cNvSpPr>
            <a:spLocks noGrp="1"/>
          </p:cNvSpPr>
          <p:nvPr>
            <p:ph type="dt" sz="half" idx="10"/>
          </p:nvPr>
        </p:nvSpPr>
        <p:spPr/>
        <p:txBody>
          <a:bodyPr/>
          <a:lstStyle/>
          <a:p>
            <a:fld id="{3347AA16-E442-498E-99D2-A750179473A8}" type="datetime1">
              <a:rPr lang="en-US" smtClean="0"/>
              <a:t>9/3/2022</a:t>
            </a:fld>
            <a:endParaRPr lang="en-US" dirty="0"/>
          </a:p>
        </p:txBody>
      </p:sp>
    </p:spTree>
    <p:extLst>
      <p:ext uri="{BB962C8B-B14F-4D97-AF65-F5344CB8AC3E}">
        <p14:creationId xmlns:p14="http://schemas.microsoft.com/office/powerpoint/2010/main" val="149735032"/>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3"/>
          <p:cNvGrpSpPr>
            <a:grpSpLocks/>
          </p:cNvGrpSpPr>
          <p:nvPr/>
        </p:nvGrpSpPr>
        <p:grpSpPr bwMode="auto">
          <a:xfrm>
            <a:off x="2286001" y="2133600"/>
            <a:ext cx="2225675" cy="2209800"/>
            <a:chOff x="768" y="1680"/>
            <a:chExt cx="1402" cy="1392"/>
          </a:xfrm>
        </p:grpSpPr>
        <p:grpSp>
          <p:nvGrpSpPr>
            <p:cNvPr id="99356" name="Group 4"/>
            <p:cNvGrpSpPr>
              <a:grpSpLocks/>
            </p:cNvGrpSpPr>
            <p:nvPr/>
          </p:nvGrpSpPr>
          <p:grpSpPr bwMode="auto">
            <a:xfrm>
              <a:off x="960" y="1920"/>
              <a:ext cx="1152" cy="1152"/>
              <a:chOff x="576" y="1728"/>
              <a:chExt cx="1152" cy="1152"/>
            </a:xfrm>
          </p:grpSpPr>
          <p:sp>
            <p:nvSpPr>
              <p:cNvPr id="99365"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5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99357"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99358"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99359"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99360"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99361"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99362"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99363"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99364"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99331"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99332" name="Group 22"/>
          <p:cNvGrpSpPr>
            <a:grpSpLocks/>
          </p:cNvGrpSpPr>
          <p:nvPr/>
        </p:nvGrpSpPr>
        <p:grpSpPr bwMode="auto">
          <a:xfrm>
            <a:off x="5295901" y="1600201"/>
            <a:ext cx="3789363" cy="3268663"/>
            <a:chOff x="2421" y="1344"/>
            <a:chExt cx="2387" cy="2059"/>
          </a:xfrm>
        </p:grpSpPr>
        <p:grpSp>
          <p:nvGrpSpPr>
            <p:cNvPr id="99345" name="Group 23"/>
            <p:cNvGrpSpPr>
              <a:grpSpLocks/>
            </p:cNvGrpSpPr>
            <p:nvPr/>
          </p:nvGrpSpPr>
          <p:grpSpPr bwMode="auto">
            <a:xfrm>
              <a:off x="2421" y="1344"/>
              <a:ext cx="2387" cy="2059"/>
              <a:chOff x="2421" y="1344"/>
              <a:chExt cx="2387" cy="2059"/>
            </a:xfrm>
          </p:grpSpPr>
          <p:sp>
            <p:nvSpPr>
              <p:cNvPr id="99352"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99353" name="Text Box 25"/>
              <p:cNvSpPr txBox="1">
                <a:spLocks noChangeArrowheads="1"/>
              </p:cNvSpPr>
              <p:nvPr/>
            </p:nvSpPr>
            <p:spPr bwMode="auto">
              <a:xfrm>
                <a:off x="2421"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  ,  }</a:t>
                </a:r>
              </a:p>
            </p:txBody>
          </p:sp>
          <p:sp>
            <p:nvSpPr>
              <p:cNvPr id="99354" name="Text Box 26"/>
              <p:cNvSpPr txBox="1">
                <a:spLocks noChangeArrowheads="1"/>
              </p:cNvSpPr>
              <p:nvPr/>
            </p:nvSpPr>
            <p:spPr bwMode="auto">
              <a:xfrm>
                <a:off x="3868" y="2880"/>
                <a:ext cx="93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,3,  }</a:t>
                </a:r>
              </a:p>
            </p:txBody>
          </p:sp>
          <p:sp>
            <p:nvSpPr>
              <p:cNvPr id="99355" name="Text Box 27"/>
              <p:cNvSpPr txBox="1">
                <a:spLocks noChangeArrowheads="1"/>
              </p:cNvSpPr>
              <p:nvPr/>
            </p:nvSpPr>
            <p:spPr bwMode="auto">
              <a:xfrm>
                <a:off x="3861" y="1344"/>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a:t>
                </a:r>
                <a:r>
                  <a:rPr lang="en-US" altLang="en-US" sz="2400">
                    <a:solidFill>
                      <a:srgbClr val="FF0000"/>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99346"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9347"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9348"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9349"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9350"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99351"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99333" name="AutoShape 34"/>
          <p:cNvSpPr>
            <a:spLocks noChangeArrowheads="1"/>
          </p:cNvSpPr>
          <p:nvPr/>
        </p:nvSpPr>
        <p:spPr bwMode="auto">
          <a:xfrm>
            <a:off x="2613025" y="296545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34"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35" name="Oval 36"/>
          <p:cNvSpPr>
            <a:spLocks noChangeArrowheads="1"/>
          </p:cNvSpPr>
          <p:nvPr/>
        </p:nvSpPr>
        <p:spPr bwMode="auto">
          <a:xfrm>
            <a:off x="3111500"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36" name="Oval 37"/>
          <p:cNvSpPr>
            <a:spLocks noChangeArrowheads="1"/>
          </p:cNvSpPr>
          <p:nvPr/>
        </p:nvSpPr>
        <p:spPr bwMode="auto">
          <a:xfrm>
            <a:off x="4054475"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37" name="Oval 38"/>
          <p:cNvSpPr>
            <a:spLocks noChangeArrowheads="1"/>
          </p:cNvSpPr>
          <p:nvPr/>
        </p:nvSpPr>
        <p:spPr bwMode="auto">
          <a:xfrm>
            <a:off x="3581400" y="39798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38" name="Oval 39"/>
          <p:cNvSpPr>
            <a:spLocks noChangeArrowheads="1"/>
          </p:cNvSpPr>
          <p:nvPr/>
        </p:nvSpPr>
        <p:spPr bwMode="auto">
          <a:xfrm>
            <a:off x="4038600" y="3959225"/>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39"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40" name="AutoShape 34"/>
          <p:cNvSpPr>
            <a:spLocks noChangeArrowheads="1"/>
          </p:cNvSpPr>
          <p:nvPr/>
        </p:nvSpPr>
        <p:spPr bwMode="auto">
          <a:xfrm>
            <a:off x="3049588" y="39036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41"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42" name="Oval 39"/>
          <p:cNvSpPr>
            <a:spLocks noChangeArrowheads="1"/>
          </p:cNvSpPr>
          <p:nvPr/>
        </p:nvSpPr>
        <p:spPr bwMode="auto">
          <a:xfrm>
            <a:off x="3581400" y="30654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99343" name="TextBox 43"/>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99344" name="TextBox 44"/>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76</a:t>
            </a:fld>
            <a:endParaRPr lang="en-US" dirty="0"/>
          </a:p>
        </p:txBody>
      </p:sp>
      <p:sp>
        <p:nvSpPr>
          <p:cNvPr id="4" name="Date Placeholder 3"/>
          <p:cNvSpPr>
            <a:spLocks noGrp="1"/>
          </p:cNvSpPr>
          <p:nvPr>
            <p:ph type="dt" sz="half" idx="10"/>
          </p:nvPr>
        </p:nvSpPr>
        <p:spPr/>
        <p:txBody>
          <a:bodyPr/>
          <a:lstStyle/>
          <a:p>
            <a:fld id="{A959B6C0-CDA5-4A97-BC4C-06900C978AEB}" type="datetime1">
              <a:rPr lang="en-US" smtClean="0"/>
              <a:t>9/3/2022</a:t>
            </a:fld>
            <a:endParaRPr lang="en-US" dirty="0"/>
          </a:p>
        </p:txBody>
      </p:sp>
    </p:spTree>
    <p:extLst>
      <p:ext uri="{BB962C8B-B14F-4D97-AF65-F5344CB8AC3E}">
        <p14:creationId xmlns:p14="http://schemas.microsoft.com/office/powerpoint/2010/main" val="1030069378"/>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Group 3"/>
          <p:cNvGrpSpPr>
            <a:grpSpLocks/>
          </p:cNvGrpSpPr>
          <p:nvPr/>
        </p:nvGrpSpPr>
        <p:grpSpPr bwMode="auto">
          <a:xfrm>
            <a:off x="2286001" y="2133600"/>
            <a:ext cx="2225675" cy="2209800"/>
            <a:chOff x="768" y="1680"/>
            <a:chExt cx="1402" cy="1392"/>
          </a:xfrm>
        </p:grpSpPr>
        <p:grpSp>
          <p:nvGrpSpPr>
            <p:cNvPr id="101405" name="Group 4"/>
            <p:cNvGrpSpPr>
              <a:grpSpLocks/>
            </p:cNvGrpSpPr>
            <p:nvPr/>
          </p:nvGrpSpPr>
          <p:grpSpPr bwMode="auto">
            <a:xfrm>
              <a:off x="960" y="1920"/>
              <a:ext cx="1152" cy="1152"/>
              <a:chOff x="576" y="1728"/>
              <a:chExt cx="1152" cy="1152"/>
            </a:xfrm>
          </p:grpSpPr>
          <p:sp>
            <p:nvSpPr>
              <p:cNvPr id="101414"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77"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78"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79"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80"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81"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82"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83"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84"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101406"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101407"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101408"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101409"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101410"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101411"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101412"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101413"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101379"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101380" name="Group 22"/>
          <p:cNvGrpSpPr>
            <a:grpSpLocks/>
          </p:cNvGrpSpPr>
          <p:nvPr/>
        </p:nvGrpSpPr>
        <p:grpSpPr bwMode="auto">
          <a:xfrm>
            <a:off x="5284789" y="1600201"/>
            <a:ext cx="3800475" cy="3268663"/>
            <a:chOff x="2414" y="1344"/>
            <a:chExt cx="2394" cy="2059"/>
          </a:xfrm>
        </p:grpSpPr>
        <p:grpSp>
          <p:nvGrpSpPr>
            <p:cNvPr id="101394" name="Group 23"/>
            <p:cNvGrpSpPr>
              <a:grpSpLocks/>
            </p:cNvGrpSpPr>
            <p:nvPr/>
          </p:nvGrpSpPr>
          <p:grpSpPr bwMode="auto">
            <a:xfrm>
              <a:off x="2414" y="1344"/>
              <a:ext cx="2394" cy="2059"/>
              <a:chOff x="2414" y="1344"/>
              <a:chExt cx="2394" cy="2059"/>
            </a:xfrm>
          </p:grpSpPr>
          <p:sp>
            <p:nvSpPr>
              <p:cNvPr id="101401"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101402" name="Text Box 25"/>
              <p:cNvSpPr txBox="1">
                <a:spLocks noChangeArrowheads="1"/>
              </p:cNvSpPr>
              <p:nvPr/>
            </p:nvSpPr>
            <p:spPr bwMode="auto">
              <a:xfrm>
                <a:off x="2414" y="2880"/>
                <a:ext cx="963"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00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  ,</a:t>
                </a:r>
                <a:r>
                  <a:rPr lang="en-US" altLang="en-US" sz="2400">
                    <a:solidFill>
                      <a:srgbClr val="FF0000"/>
                    </a:solidFill>
                    <a:latin typeface="Tahoma" panose="020B0604030504040204" pitchFamily="34" charset="0"/>
                    <a:cs typeface="Arial" panose="020B0604020202020204" pitchFamily="34" charset="0"/>
                  </a:rPr>
                  <a:t>  </a:t>
                </a:r>
                <a:r>
                  <a:rPr lang="en-US" altLang="en-US" sz="2400">
                    <a:latin typeface="Tahoma" panose="020B0604030504040204" pitchFamily="34" charset="0"/>
                    <a:cs typeface="Arial" panose="020B0604020202020204" pitchFamily="34" charset="0"/>
                  </a:rPr>
                  <a:t>,  }</a:t>
                </a:r>
              </a:p>
            </p:txBody>
          </p:sp>
          <p:sp>
            <p:nvSpPr>
              <p:cNvPr id="101403" name="Text Box 26"/>
              <p:cNvSpPr txBox="1">
                <a:spLocks noChangeArrowheads="1"/>
              </p:cNvSpPr>
              <p:nvPr/>
            </p:nvSpPr>
            <p:spPr bwMode="auto">
              <a:xfrm>
                <a:off x="3868" y="2880"/>
                <a:ext cx="93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,3,  }</a:t>
                </a:r>
              </a:p>
            </p:txBody>
          </p:sp>
          <p:sp>
            <p:nvSpPr>
              <p:cNvPr id="101404" name="Text Box 27"/>
              <p:cNvSpPr txBox="1">
                <a:spLocks noChangeArrowheads="1"/>
              </p:cNvSpPr>
              <p:nvPr/>
            </p:nvSpPr>
            <p:spPr bwMode="auto">
              <a:xfrm>
                <a:off x="3861" y="1344"/>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a:t>
                </a:r>
                <a:r>
                  <a:rPr lang="en-US" altLang="en-US" sz="2400">
                    <a:solidFill>
                      <a:srgbClr val="FF0000"/>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101395"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1396"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1397"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1398"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1399"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1400"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101381" name="AutoShape 34"/>
          <p:cNvSpPr>
            <a:spLocks noChangeArrowheads="1"/>
          </p:cNvSpPr>
          <p:nvPr/>
        </p:nvSpPr>
        <p:spPr bwMode="auto">
          <a:xfrm>
            <a:off x="2613025" y="296545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82"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83" name="Oval 36"/>
          <p:cNvSpPr>
            <a:spLocks noChangeArrowheads="1"/>
          </p:cNvSpPr>
          <p:nvPr/>
        </p:nvSpPr>
        <p:spPr bwMode="auto">
          <a:xfrm>
            <a:off x="3111500"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84" name="Oval 37"/>
          <p:cNvSpPr>
            <a:spLocks noChangeArrowheads="1"/>
          </p:cNvSpPr>
          <p:nvPr/>
        </p:nvSpPr>
        <p:spPr bwMode="auto">
          <a:xfrm>
            <a:off x="4054475"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85" name="Oval 38"/>
          <p:cNvSpPr>
            <a:spLocks noChangeArrowheads="1"/>
          </p:cNvSpPr>
          <p:nvPr/>
        </p:nvSpPr>
        <p:spPr bwMode="auto">
          <a:xfrm>
            <a:off x="3581400" y="39798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86" name="Oval 39"/>
          <p:cNvSpPr>
            <a:spLocks noChangeArrowheads="1"/>
          </p:cNvSpPr>
          <p:nvPr/>
        </p:nvSpPr>
        <p:spPr bwMode="auto">
          <a:xfrm>
            <a:off x="4038600" y="3959225"/>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87"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88" name="AutoShape 34"/>
          <p:cNvSpPr>
            <a:spLocks noChangeArrowheads="1"/>
          </p:cNvSpPr>
          <p:nvPr/>
        </p:nvSpPr>
        <p:spPr bwMode="auto">
          <a:xfrm>
            <a:off x="3049588" y="39036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89"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90" name="Oval 39"/>
          <p:cNvSpPr>
            <a:spLocks noChangeArrowheads="1"/>
          </p:cNvSpPr>
          <p:nvPr/>
        </p:nvSpPr>
        <p:spPr bwMode="auto">
          <a:xfrm>
            <a:off x="3581400" y="30654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91" name="AutoShape 34"/>
          <p:cNvSpPr>
            <a:spLocks noChangeArrowheads="1"/>
          </p:cNvSpPr>
          <p:nvPr/>
        </p:nvSpPr>
        <p:spPr bwMode="auto">
          <a:xfrm>
            <a:off x="3505200" y="25320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1392" name="TextBox 44"/>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101393" name="TextBox 45"/>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77</a:t>
            </a:fld>
            <a:endParaRPr lang="en-US" dirty="0"/>
          </a:p>
        </p:txBody>
      </p:sp>
      <p:sp>
        <p:nvSpPr>
          <p:cNvPr id="4" name="Date Placeholder 3"/>
          <p:cNvSpPr>
            <a:spLocks noGrp="1"/>
          </p:cNvSpPr>
          <p:nvPr>
            <p:ph type="dt" sz="half" idx="10"/>
          </p:nvPr>
        </p:nvSpPr>
        <p:spPr/>
        <p:txBody>
          <a:bodyPr/>
          <a:lstStyle/>
          <a:p>
            <a:fld id="{EE301AF8-21BC-40F4-B843-C3995449400E}" type="datetime1">
              <a:rPr lang="en-US" smtClean="0"/>
              <a:t>9/3/2022</a:t>
            </a:fld>
            <a:endParaRPr lang="en-US" dirty="0"/>
          </a:p>
        </p:txBody>
      </p:sp>
    </p:spTree>
    <p:extLst>
      <p:ext uri="{BB962C8B-B14F-4D97-AF65-F5344CB8AC3E}">
        <p14:creationId xmlns:p14="http://schemas.microsoft.com/office/powerpoint/2010/main" val="961411520"/>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Group 3"/>
          <p:cNvGrpSpPr>
            <a:grpSpLocks/>
          </p:cNvGrpSpPr>
          <p:nvPr/>
        </p:nvGrpSpPr>
        <p:grpSpPr bwMode="auto">
          <a:xfrm>
            <a:off x="2286001" y="2133600"/>
            <a:ext cx="2225675" cy="2209800"/>
            <a:chOff x="768" y="1680"/>
            <a:chExt cx="1402" cy="1392"/>
          </a:xfrm>
        </p:grpSpPr>
        <p:grpSp>
          <p:nvGrpSpPr>
            <p:cNvPr id="103454" name="Group 4"/>
            <p:cNvGrpSpPr>
              <a:grpSpLocks/>
            </p:cNvGrpSpPr>
            <p:nvPr/>
          </p:nvGrpSpPr>
          <p:grpSpPr bwMode="auto">
            <a:xfrm>
              <a:off x="960" y="1920"/>
              <a:ext cx="1152" cy="1152"/>
              <a:chOff x="576" y="1728"/>
              <a:chExt cx="1152" cy="1152"/>
            </a:xfrm>
          </p:grpSpPr>
          <p:sp>
            <p:nvSpPr>
              <p:cNvPr id="103463"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9"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5"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6"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103455"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103456"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103457"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103458"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103459"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103460"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103461"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103462"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103427"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103428" name="Group 22"/>
          <p:cNvGrpSpPr>
            <a:grpSpLocks/>
          </p:cNvGrpSpPr>
          <p:nvPr/>
        </p:nvGrpSpPr>
        <p:grpSpPr bwMode="auto">
          <a:xfrm>
            <a:off x="5284789" y="1600201"/>
            <a:ext cx="3800475" cy="3268663"/>
            <a:chOff x="2414" y="1344"/>
            <a:chExt cx="2394" cy="2059"/>
          </a:xfrm>
        </p:grpSpPr>
        <p:grpSp>
          <p:nvGrpSpPr>
            <p:cNvPr id="103443" name="Group 23"/>
            <p:cNvGrpSpPr>
              <a:grpSpLocks/>
            </p:cNvGrpSpPr>
            <p:nvPr/>
          </p:nvGrpSpPr>
          <p:grpSpPr bwMode="auto">
            <a:xfrm>
              <a:off x="2414" y="1344"/>
              <a:ext cx="2394" cy="2059"/>
              <a:chOff x="2414" y="1344"/>
              <a:chExt cx="2394" cy="2059"/>
            </a:xfrm>
          </p:grpSpPr>
          <p:sp>
            <p:nvSpPr>
              <p:cNvPr id="103450"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103451" name="Text Box 25"/>
              <p:cNvSpPr txBox="1">
                <a:spLocks noChangeArrowheads="1"/>
              </p:cNvSpPr>
              <p:nvPr/>
            </p:nvSpPr>
            <p:spPr bwMode="auto">
              <a:xfrm>
                <a:off x="2414" y="2880"/>
                <a:ext cx="963"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00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  ,</a:t>
                </a:r>
                <a:r>
                  <a:rPr lang="en-US" altLang="en-US" sz="2400">
                    <a:solidFill>
                      <a:srgbClr val="FF0000"/>
                    </a:solidFill>
                    <a:latin typeface="Tahoma" panose="020B0604030504040204" pitchFamily="34" charset="0"/>
                    <a:cs typeface="Arial" panose="020B0604020202020204" pitchFamily="34" charset="0"/>
                  </a:rPr>
                  <a:t>  </a:t>
                </a:r>
                <a:r>
                  <a:rPr lang="en-US" altLang="en-US" sz="2400">
                    <a:latin typeface="Tahoma" panose="020B0604030504040204" pitchFamily="34" charset="0"/>
                    <a:cs typeface="Arial" panose="020B0604020202020204" pitchFamily="34" charset="0"/>
                  </a:rPr>
                  <a:t>,  }</a:t>
                </a:r>
              </a:p>
            </p:txBody>
          </p:sp>
          <p:sp>
            <p:nvSpPr>
              <p:cNvPr id="103452" name="Text Box 26"/>
              <p:cNvSpPr txBox="1">
                <a:spLocks noChangeArrowheads="1"/>
              </p:cNvSpPr>
              <p:nvPr/>
            </p:nvSpPr>
            <p:spPr bwMode="auto">
              <a:xfrm>
                <a:off x="3868" y="2880"/>
                <a:ext cx="932"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  ,3,  }</a:t>
                </a:r>
              </a:p>
            </p:txBody>
          </p:sp>
          <p:sp>
            <p:nvSpPr>
              <p:cNvPr id="103453" name="Text Box 27"/>
              <p:cNvSpPr txBox="1">
                <a:spLocks noChangeArrowheads="1"/>
              </p:cNvSpPr>
              <p:nvPr/>
            </p:nvSpPr>
            <p:spPr bwMode="auto">
              <a:xfrm>
                <a:off x="3861" y="1344"/>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a:t>
                </a:r>
                <a:r>
                  <a:rPr lang="en-US" altLang="en-US" sz="2400">
                    <a:solidFill>
                      <a:srgbClr val="FF0000"/>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103444"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45"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46"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47"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48"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49"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103429" name="AutoShape 34"/>
          <p:cNvSpPr>
            <a:spLocks noChangeArrowheads="1"/>
          </p:cNvSpPr>
          <p:nvPr/>
        </p:nvSpPr>
        <p:spPr bwMode="auto">
          <a:xfrm>
            <a:off x="2613025" y="296545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0"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1" name="Oval 36"/>
          <p:cNvSpPr>
            <a:spLocks noChangeArrowheads="1"/>
          </p:cNvSpPr>
          <p:nvPr/>
        </p:nvSpPr>
        <p:spPr bwMode="auto">
          <a:xfrm>
            <a:off x="3111500"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2" name="Oval 37"/>
          <p:cNvSpPr>
            <a:spLocks noChangeArrowheads="1"/>
          </p:cNvSpPr>
          <p:nvPr/>
        </p:nvSpPr>
        <p:spPr bwMode="auto">
          <a:xfrm>
            <a:off x="4054475"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3" name="Oval 38"/>
          <p:cNvSpPr>
            <a:spLocks noChangeArrowheads="1"/>
          </p:cNvSpPr>
          <p:nvPr/>
        </p:nvSpPr>
        <p:spPr bwMode="auto">
          <a:xfrm>
            <a:off x="3581400" y="39798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4" name="Oval 39"/>
          <p:cNvSpPr>
            <a:spLocks noChangeArrowheads="1"/>
          </p:cNvSpPr>
          <p:nvPr/>
        </p:nvSpPr>
        <p:spPr bwMode="auto">
          <a:xfrm>
            <a:off x="4038600" y="3959225"/>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5"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6" name="AutoShape 34"/>
          <p:cNvSpPr>
            <a:spLocks noChangeArrowheads="1"/>
          </p:cNvSpPr>
          <p:nvPr/>
        </p:nvSpPr>
        <p:spPr bwMode="auto">
          <a:xfrm>
            <a:off x="3049588" y="39036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7"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8" name="Oval 39"/>
          <p:cNvSpPr>
            <a:spLocks noChangeArrowheads="1"/>
          </p:cNvSpPr>
          <p:nvPr/>
        </p:nvSpPr>
        <p:spPr bwMode="auto">
          <a:xfrm>
            <a:off x="3581400" y="30654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39" name="AutoShape 34"/>
          <p:cNvSpPr>
            <a:spLocks noChangeArrowheads="1"/>
          </p:cNvSpPr>
          <p:nvPr/>
        </p:nvSpPr>
        <p:spPr bwMode="auto">
          <a:xfrm>
            <a:off x="3505200" y="25320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40" name="Oval 37"/>
          <p:cNvSpPr>
            <a:spLocks noChangeArrowheads="1"/>
          </p:cNvSpPr>
          <p:nvPr/>
        </p:nvSpPr>
        <p:spPr bwMode="auto">
          <a:xfrm>
            <a:off x="4038600" y="258921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3441" name="TextBox 45"/>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103442" name="TextBox 46"/>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78</a:t>
            </a:fld>
            <a:endParaRPr lang="en-US" dirty="0"/>
          </a:p>
        </p:txBody>
      </p:sp>
      <p:sp>
        <p:nvSpPr>
          <p:cNvPr id="4" name="Date Placeholder 3"/>
          <p:cNvSpPr>
            <a:spLocks noGrp="1"/>
          </p:cNvSpPr>
          <p:nvPr>
            <p:ph type="dt" sz="half" idx="10"/>
          </p:nvPr>
        </p:nvSpPr>
        <p:spPr/>
        <p:txBody>
          <a:bodyPr/>
          <a:lstStyle/>
          <a:p>
            <a:fld id="{D8662FDF-EDA8-4F7C-9A8E-74B46C8E049F}" type="datetime1">
              <a:rPr lang="en-US" smtClean="0"/>
              <a:t>9/3/2022</a:t>
            </a:fld>
            <a:endParaRPr lang="en-US" dirty="0"/>
          </a:p>
        </p:txBody>
      </p:sp>
    </p:spTree>
    <p:extLst>
      <p:ext uri="{BB962C8B-B14F-4D97-AF65-F5344CB8AC3E}">
        <p14:creationId xmlns:p14="http://schemas.microsoft.com/office/powerpoint/2010/main" val="3843793593"/>
      </p:ext>
    </p:ext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1898650" y="88901"/>
            <a:ext cx="8153400" cy="1020763"/>
          </a:xfrm>
        </p:spPr>
        <p:txBody>
          <a:bodyPr/>
          <a:lstStyle/>
          <a:p>
            <a:pPr eaLnBrk="1" hangingPunct="1"/>
            <a:r>
              <a:rPr lang="en-US" altLang="en-US" smtClean="0">
                <a:ea typeface="ＭＳ Ｐゴシック" panose="020B0600070205080204" pitchFamily="34" charset="-128"/>
              </a:rPr>
              <a:t>Ex: 4-Queens Problem</a:t>
            </a:r>
          </a:p>
        </p:txBody>
      </p:sp>
      <p:sp>
        <p:nvSpPr>
          <p:cNvPr id="105475" name="Content Placeholder 2"/>
          <p:cNvSpPr>
            <a:spLocks noGrp="1"/>
          </p:cNvSpPr>
          <p:nvPr>
            <p:ph idx="1"/>
          </p:nvPr>
        </p:nvSpPr>
        <p:spPr>
          <a:xfrm>
            <a:off x="1871663" y="1058864"/>
            <a:ext cx="8686800" cy="5330825"/>
          </a:xfrm>
        </p:spPr>
        <p:txBody>
          <a:bodyPr/>
          <a:lstStyle/>
          <a:p>
            <a:pPr eaLnBrk="1" hangingPunct="1"/>
            <a:r>
              <a:rPr lang="en-US" altLang="en-US" sz="2800">
                <a:ea typeface="ＭＳ Ｐゴシック" panose="020B0600070205080204" pitchFamily="34" charset="-128"/>
              </a:rPr>
              <a:t>X1 Level:</a:t>
            </a:r>
          </a:p>
          <a:p>
            <a:pPr lvl="1" eaLnBrk="1" hangingPunct="1"/>
            <a:r>
              <a:rPr lang="en-US" altLang="en-US" sz="2400">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(X2,1) (X2,2) (X2,3) (X3,2) (X3,4) (X4,2) }</a:t>
            </a:r>
          </a:p>
          <a:p>
            <a:pPr lvl="2" eaLnBrk="1" hangingPunct="1"/>
            <a:endParaRPr lang="en-US" altLang="en-US" smtClean="0">
              <a:ea typeface="ＭＳ Ｐゴシック" panose="020B0600070205080204" pitchFamily="34" charset="-128"/>
            </a:endParaRPr>
          </a:p>
          <a:p>
            <a:pPr eaLnBrk="1" hangingPunct="1"/>
            <a:r>
              <a:rPr lang="en-US" altLang="en-US" sz="2800">
                <a:ea typeface="ＭＳ Ｐゴシック" panose="020B0600070205080204" pitchFamily="34" charset="-128"/>
              </a:rPr>
              <a:t>X2 Level:</a:t>
            </a:r>
          </a:p>
          <a:p>
            <a:pPr lvl="1" eaLnBrk="1" hangingPunct="1"/>
            <a:r>
              <a:rPr lang="en-US" altLang="en-US" sz="2400">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(X3,3) (X4,4) }</a:t>
            </a:r>
          </a:p>
          <a:p>
            <a:pPr eaLnBrk="1" hangingPunct="1"/>
            <a:endParaRPr lang="en-US" altLang="en-US" sz="2800">
              <a:ea typeface="ＭＳ Ｐゴシック" panose="020B0600070205080204" pitchFamily="34" charset="-128"/>
            </a:endParaRPr>
          </a:p>
          <a:p>
            <a:pPr eaLnBrk="1" hangingPunct="1"/>
            <a:r>
              <a:rPr lang="en-US" altLang="en-US" sz="2800">
                <a:ea typeface="ＭＳ Ｐゴシック" panose="020B0600070205080204" pitchFamily="34" charset="-128"/>
              </a:rPr>
              <a:t>X3 Level:</a:t>
            </a:r>
          </a:p>
          <a:p>
            <a:pPr lvl="1" eaLnBrk="1" hangingPunct="1"/>
            <a:r>
              <a:rPr lang="en-US" altLang="en-US" sz="2400" b="1">
                <a:solidFill>
                  <a:srgbClr val="FF0000"/>
                </a:solidFill>
                <a:ea typeface="ＭＳ Ｐゴシック" panose="020B0600070205080204" pitchFamily="34" charset="-128"/>
              </a:rPr>
              <a:t>Deleted:</a:t>
            </a:r>
          </a:p>
          <a:p>
            <a:pPr lvl="2" eaLnBrk="1" hangingPunct="1"/>
            <a:r>
              <a:rPr lang="en-US" altLang="en-US" smtClean="0">
                <a:ea typeface="ＭＳ Ｐゴシック" panose="020B0600070205080204" pitchFamily="34" charset="-128"/>
              </a:rPr>
              <a:t>{ (X4,1) }</a:t>
            </a:r>
          </a:p>
          <a:p>
            <a:pPr eaLnBrk="1" hangingPunct="1"/>
            <a:endParaRPr lang="en-US" altLang="en-US" smtClean="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79</a:t>
            </a:fld>
            <a:endParaRPr lang="en-US" dirty="0"/>
          </a:p>
        </p:txBody>
      </p:sp>
      <p:sp>
        <p:nvSpPr>
          <p:cNvPr id="4" name="Date Placeholder 3"/>
          <p:cNvSpPr>
            <a:spLocks noGrp="1"/>
          </p:cNvSpPr>
          <p:nvPr>
            <p:ph type="dt" sz="half" idx="10"/>
          </p:nvPr>
        </p:nvSpPr>
        <p:spPr/>
        <p:txBody>
          <a:bodyPr/>
          <a:lstStyle/>
          <a:p>
            <a:fld id="{AFA87235-61A6-4265-AA43-7311065E7233}" type="datetime1">
              <a:rPr lang="en-US" smtClean="0"/>
              <a:t>9/3/2022</a:t>
            </a:fld>
            <a:endParaRPr lang="en-US" dirty="0"/>
          </a:p>
        </p:txBody>
      </p:sp>
    </p:spTree>
    <p:extLst>
      <p:ext uri="{BB962C8B-B14F-4D97-AF65-F5344CB8AC3E}">
        <p14:creationId xmlns:p14="http://schemas.microsoft.com/office/powerpoint/2010/main" val="343241325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4" descr="australia-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1" y="1295400"/>
            <a:ext cx="3781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2"/>
          <p:cNvSpPr>
            <a:spLocks noGrp="1" noChangeArrowheads="1"/>
          </p:cNvSpPr>
          <p:nvPr>
            <p:ph type="title"/>
          </p:nvPr>
        </p:nvSpPr>
        <p:spPr>
          <a:xfrm>
            <a:off x="2476419" y="628941"/>
            <a:ext cx="7355050" cy="1320800"/>
          </a:xfrm>
        </p:spPr>
        <p:txBody>
          <a:bodyPr/>
          <a:lstStyle/>
          <a:p>
            <a:pPr eaLnBrk="1" hangingPunct="1"/>
            <a:r>
              <a:rPr lang="en-US" altLang="en-US" dirty="0" smtClean="0"/>
              <a:t>Example: Map-Coloring</a:t>
            </a:r>
          </a:p>
        </p:txBody>
      </p:sp>
      <p:sp>
        <p:nvSpPr>
          <p:cNvPr id="8197" name="Rectangle 3"/>
          <p:cNvSpPr>
            <a:spLocks noGrp="1" noChangeArrowheads="1"/>
          </p:cNvSpPr>
          <p:nvPr>
            <p:ph type="body" idx="1"/>
          </p:nvPr>
        </p:nvSpPr>
        <p:spPr>
          <a:xfrm>
            <a:off x="991673" y="4549775"/>
            <a:ext cx="9487415" cy="1155566"/>
          </a:xfrm>
        </p:spPr>
        <p:txBody>
          <a:bodyPr>
            <a:normAutofit fontScale="92500"/>
          </a:bodyPr>
          <a:lstStyle/>
          <a:p>
            <a:pPr eaLnBrk="1" hangingPunct="1"/>
            <a:r>
              <a:rPr lang="en-US" altLang="en-US" sz="2800" dirty="0">
                <a:solidFill>
                  <a:schemeClr val="accent2"/>
                </a:solidFill>
              </a:rPr>
              <a:t>Solutions</a:t>
            </a:r>
            <a:r>
              <a:rPr lang="en-US" altLang="en-US" sz="2800" dirty="0"/>
              <a:t> are </a:t>
            </a:r>
            <a:r>
              <a:rPr lang="en-US" altLang="en-US" sz="2800" dirty="0">
                <a:solidFill>
                  <a:srgbClr val="FF0000"/>
                </a:solidFill>
              </a:rPr>
              <a:t>complete</a:t>
            </a:r>
            <a:r>
              <a:rPr lang="en-US" altLang="en-US" sz="2800" dirty="0"/>
              <a:t> and </a:t>
            </a:r>
            <a:r>
              <a:rPr lang="en-US" altLang="en-US" sz="2800" dirty="0">
                <a:solidFill>
                  <a:srgbClr val="FF0000"/>
                </a:solidFill>
              </a:rPr>
              <a:t>consistent</a:t>
            </a:r>
            <a:r>
              <a:rPr lang="en-US" altLang="en-US" sz="2800" dirty="0"/>
              <a:t> assignments, e.g., WA = red, NT = </a:t>
            </a:r>
            <a:r>
              <a:rPr lang="en-US" altLang="en-US" sz="2800" dirty="0" err="1"/>
              <a:t>green,Q</a:t>
            </a:r>
            <a:r>
              <a:rPr lang="en-US" altLang="en-US" sz="2800" dirty="0"/>
              <a:t> = </a:t>
            </a:r>
            <a:r>
              <a:rPr lang="en-US" altLang="en-US" sz="2800" dirty="0" err="1"/>
              <a:t>red,NSW</a:t>
            </a:r>
            <a:r>
              <a:rPr lang="en-US" altLang="en-US" sz="2800" dirty="0"/>
              <a:t> = </a:t>
            </a:r>
            <a:r>
              <a:rPr lang="en-US" altLang="en-US" sz="2800" dirty="0" err="1"/>
              <a:t>green,V</a:t>
            </a:r>
            <a:r>
              <a:rPr lang="en-US" altLang="en-US" sz="2800" dirty="0"/>
              <a:t> = </a:t>
            </a:r>
            <a:r>
              <a:rPr lang="en-US" altLang="en-US" sz="2800" dirty="0" err="1"/>
              <a:t>red,SA</a:t>
            </a:r>
            <a:r>
              <a:rPr lang="en-US" altLang="en-US" sz="2800" dirty="0"/>
              <a:t> = </a:t>
            </a:r>
            <a:r>
              <a:rPr lang="en-US" altLang="en-US" sz="2800" dirty="0" err="1"/>
              <a:t>blue,T</a:t>
            </a:r>
            <a:r>
              <a:rPr lang="en-US" altLang="en-US" sz="2800" dirty="0"/>
              <a:t> = </a:t>
            </a:r>
            <a:r>
              <a:rPr lang="en-US" altLang="en-US" sz="2800" dirty="0" smtClean="0"/>
              <a:t>green</a:t>
            </a:r>
            <a:endParaRPr lang="en-US" altLang="en-US" sz="2800" dirty="0"/>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8</a:t>
            </a:fld>
            <a:endParaRPr lang="en-US" dirty="0"/>
          </a:p>
        </p:txBody>
      </p:sp>
      <p:sp>
        <p:nvSpPr>
          <p:cNvPr id="4" name="Date Placeholder 3"/>
          <p:cNvSpPr>
            <a:spLocks noGrp="1"/>
          </p:cNvSpPr>
          <p:nvPr>
            <p:ph type="dt" sz="half" idx="10"/>
          </p:nvPr>
        </p:nvSpPr>
        <p:spPr/>
        <p:txBody>
          <a:bodyPr/>
          <a:lstStyle/>
          <a:p>
            <a:fld id="{FA1B40A0-AFB9-4838-B4B0-F59242F718F1}" type="datetime1">
              <a:rPr lang="en-US" smtClean="0"/>
              <a:t>9/3/2022</a:t>
            </a:fld>
            <a:endParaRPr lang="en-US" dirty="0"/>
          </a:p>
        </p:txBody>
      </p:sp>
    </p:spTree>
    <p:extLst>
      <p:ext uri="{BB962C8B-B14F-4D97-AF65-F5344CB8AC3E}">
        <p14:creationId xmlns:p14="http://schemas.microsoft.com/office/powerpoint/2010/main" val="34711043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3"/>
          <p:cNvGrpSpPr>
            <a:grpSpLocks/>
          </p:cNvGrpSpPr>
          <p:nvPr/>
        </p:nvGrpSpPr>
        <p:grpSpPr bwMode="auto">
          <a:xfrm>
            <a:off x="2286001" y="2133600"/>
            <a:ext cx="2225675" cy="2209800"/>
            <a:chOff x="768" y="1680"/>
            <a:chExt cx="1402" cy="1392"/>
          </a:xfrm>
        </p:grpSpPr>
        <p:grpSp>
          <p:nvGrpSpPr>
            <p:cNvPr id="106526" name="Group 4"/>
            <p:cNvGrpSpPr>
              <a:grpSpLocks/>
            </p:cNvGrpSpPr>
            <p:nvPr/>
          </p:nvGrpSpPr>
          <p:grpSpPr bwMode="auto">
            <a:xfrm>
              <a:off x="960" y="1920"/>
              <a:ext cx="1152" cy="1152"/>
              <a:chOff x="576" y="1728"/>
              <a:chExt cx="1152" cy="1152"/>
            </a:xfrm>
          </p:grpSpPr>
          <p:sp>
            <p:nvSpPr>
              <p:cNvPr id="106535"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59"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0"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5"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6"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106527"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106528"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106529"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106530"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106531"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106532"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106533"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106534"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106499"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106500" name="Group 22"/>
          <p:cNvGrpSpPr>
            <a:grpSpLocks/>
          </p:cNvGrpSpPr>
          <p:nvPr/>
        </p:nvGrpSpPr>
        <p:grpSpPr bwMode="auto">
          <a:xfrm>
            <a:off x="5284789" y="1600201"/>
            <a:ext cx="3800475" cy="3268663"/>
            <a:chOff x="2414" y="1344"/>
            <a:chExt cx="2394" cy="2059"/>
          </a:xfrm>
        </p:grpSpPr>
        <p:grpSp>
          <p:nvGrpSpPr>
            <p:cNvPr id="106515" name="Group 23"/>
            <p:cNvGrpSpPr>
              <a:grpSpLocks/>
            </p:cNvGrpSpPr>
            <p:nvPr/>
          </p:nvGrpSpPr>
          <p:grpSpPr bwMode="auto">
            <a:xfrm>
              <a:off x="2414" y="1344"/>
              <a:ext cx="2394" cy="2059"/>
              <a:chOff x="2414" y="1344"/>
              <a:chExt cx="2394" cy="2059"/>
            </a:xfrm>
          </p:grpSpPr>
          <p:sp>
            <p:nvSpPr>
              <p:cNvPr id="106522"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106523" name="Text Box 25"/>
              <p:cNvSpPr txBox="1">
                <a:spLocks noChangeArrowheads="1"/>
              </p:cNvSpPr>
              <p:nvPr/>
            </p:nvSpPr>
            <p:spPr bwMode="auto">
              <a:xfrm>
                <a:off x="2414" y="2880"/>
                <a:ext cx="963"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00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  ,</a:t>
                </a:r>
                <a:r>
                  <a:rPr lang="en-US" altLang="en-US" sz="2400">
                    <a:solidFill>
                      <a:srgbClr val="FF0000"/>
                    </a:solidFill>
                    <a:latin typeface="Tahoma" panose="020B0604030504040204" pitchFamily="34" charset="0"/>
                    <a:cs typeface="Arial" panose="020B0604020202020204" pitchFamily="34" charset="0"/>
                  </a:rPr>
                  <a:t>  </a:t>
                </a:r>
                <a:r>
                  <a:rPr lang="en-US" altLang="en-US" sz="2400">
                    <a:latin typeface="Tahoma" panose="020B0604030504040204" pitchFamily="34" charset="0"/>
                    <a:cs typeface="Arial" panose="020B0604020202020204" pitchFamily="34" charset="0"/>
                  </a:rPr>
                  <a:t>,  }</a:t>
                </a:r>
              </a:p>
            </p:txBody>
          </p:sp>
          <p:sp>
            <p:nvSpPr>
              <p:cNvPr id="106524" name="Text Box 26"/>
              <p:cNvSpPr txBox="1">
                <a:spLocks noChangeArrowheads="1"/>
              </p:cNvSpPr>
              <p:nvPr/>
            </p:nvSpPr>
            <p:spPr bwMode="auto">
              <a:xfrm>
                <a:off x="3861"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,3,  }</a:t>
                </a:r>
              </a:p>
            </p:txBody>
          </p:sp>
          <p:sp>
            <p:nvSpPr>
              <p:cNvPr id="106525" name="Text Box 27"/>
              <p:cNvSpPr txBox="1">
                <a:spLocks noChangeArrowheads="1"/>
              </p:cNvSpPr>
              <p:nvPr/>
            </p:nvSpPr>
            <p:spPr bwMode="auto">
              <a:xfrm>
                <a:off x="3861" y="1344"/>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a:t>
                </a:r>
                <a:r>
                  <a:rPr lang="en-US" altLang="en-US" sz="2400">
                    <a:solidFill>
                      <a:srgbClr val="FF0000"/>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106516"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6517"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6518"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6519"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6520"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6521"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106501" name="AutoShape 34"/>
          <p:cNvSpPr>
            <a:spLocks noChangeArrowheads="1"/>
          </p:cNvSpPr>
          <p:nvPr/>
        </p:nvSpPr>
        <p:spPr bwMode="auto">
          <a:xfrm>
            <a:off x="2613025" y="296545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02"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03" name="Oval 36"/>
          <p:cNvSpPr>
            <a:spLocks noChangeArrowheads="1"/>
          </p:cNvSpPr>
          <p:nvPr/>
        </p:nvSpPr>
        <p:spPr bwMode="auto">
          <a:xfrm>
            <a:off x="3111500"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04" name="Oval 37"/>
          <p:cNvSpPr>
            <a:spLocks noChangeArrowheads="1"/>
          </p:cNvSpPr>
          <p:nvPr/>
        </p:nvSpPr>
        <p:spPr bwMode="auto">
          <a:xfrm>
            <a:off x="4054475"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05" name="Oval 38"/>
          <p:cNvSpPr>
            <a:spLocks noChangeArrowheads="1"/>
          </p:cNvSpPr>
          <p:nvPr/>
        </p:nvSpPr>
        <p:spPr bwMode="auto">
          <a:xfrm>
            <a:off x="3581400" y="39798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06" name="Oval 39"/>
          <p:cNvSpPr>
            <a:spLocks noChangeArrowheads="1"/>
          </p:cNvSpPr>
          <p:nvPr/>
        </p:nvSpPr>
        <p:spPr bwMode="auto">
          <a:xfrm>
            <a:off x="4038600" y="3959225"/>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07"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08" name="AutoShape 34"/>
          <p:cNvSpPr>
            <a:spLocks noChangeArrowheads="1"/>
          </p:cNvSpPr>
          <p:nvPr/>
        </p:nvSpPr>
        <p:spPr bwMode="auto">
          <a:xfrm>
            <a:off x="3049588" y="39036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09"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10" name="Oval 39"/>
          <p:cNvSpPr>
            <a:spLocks noChangeArrowheads="1"/>
          </p:cNvSpPr>
          <p:nvPr/>
        </p:nvSpPr>
        <p:spPr bwMode="auto">
          <a:xfrm>
            <a:off x="3581400" y="30654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11" name="AutoShape 34"/>
          <p:cNvSpPr>
            <a:spLocks noChangeArrowheads="1"/>
          </p:cNvSpPr>
          <p:nvPr/>
        </p:nvSpPr>
        <p:spPr bwMode="auto">
          <a:xfrm>
            <a:off x="3505200" y="25320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12" name="Oval 37"/>
          <p:cNvSpPr>
            <a:spLocks noChangeArrowheads="1"/>
          </p:cNvSpPr>
          <p:nvPr/>
        </p:nvSpPr>
        <p:spPr bwMode="auto">
          <a:xfrm>
            <a:off x="4038600" y="258921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6513" name="TextBox 45"/>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106514" name="TextBox 46"/>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80</a:t>
            </a:fld>
            <a:endParaRPr lang="en-US" dirty="0"/>
          </a:p>
        </p:txBody>
      </p:sp>
      <p:sp>
        <p:nvSpPr>
          <p:cNvPr id="4" name="Date Placeholder 3"/>
          <p:cNvSpPr>
            <a:spLocks noGrp="1"/>
          </p:cNvSpPr>
          <p:nvPr>
            <p:ph type="dt" sz="half" idx="10"/>
          </p:nvPr>
        </p:nvSpPr>
        <p:spPr/>
        <p:txBody>
          <a:bodyPr/>
          <a:lstStyle/>
          <a:p>
            <a:fld id="{682A98AA-B185-444A-A4D2-498BFAF57C0F}" type="datetime1">
              <a:rPr lang="en-US" smtClean="0"/>
              <a:t>9/3/2022</a:t>
            </a:fld>
            <a:endParaRPr lang="en-US" dirty="0"/>
          </a:p>
        </p:txBody>
      </p:sp>
    </p:spTree>
    <p:extLst>
      <p:ext uri="{BB962C8B-B14F-4D97-AF65-F5344CB8AC3E}">
        <p14:creationId xmlns:p14="http://schemas.microsoft.com/office/powerpoint/2010/main" val="3725384815"/>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3"/>
          <p:cNvGrpSpPr>
            <a:grpSpLocks/>
          </p:cNvGrpSpPr>
          <p:nvPr/>
        </p:nvGrpSpPr>
        <p:grpSpPr bwMode="auto">
          <a:xfrm>
            <a:off x="2286001" y="2133600"/>
            <a:ext cx="2225675" cy="2209800"/>
            <a:chOff x="768" y="1680"/>
            <a:chExt cx="1402" cy="1392"/>
          </a:xfrm>
        </p:grpSpPr>
        <p:grpSp>
          <p:nvGrpSpPr>
            <p:cNvPr id="108575" name="Group 4"/>
            <p:cNvGrpSpPr>
              <a:grpSpLocks/>
            </p:cNvGrpSpPr>
            <p:nvPr/>
          </p:nvGrpSpPr>
          <p:grpSpPr bwMode="auto">
            <a:xfrm>
              <a:off x="960" y="1920"/>
              <a:ext cx="1152" cy="1152"/>
              <a:chOff x="576" y="1728"/>
              <a:chExt cx="1152" cy="1152"/>
            </a:xfrm>
          </p:grpSpPr>
          <p:sp>
            <p:nvSpPr>
              <p:cNvPr id="108584" name="Rectangle 5"/>
              <p:cNvSpPr>
                <a:spLocks noChangeArrowheads="1"/>
              </p:cNvSpPr>
              <p:nvPr/>
            </p:nvSpPr>
            <p:spPr bwMode="auto">
              <a:xfrm>
                <a:off x="576" y="1728"/>
                <a:ext cx="115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60" name="Rectangle 6"/>
              <p:cNvSpPr>
                <a:spLocks noChangeArrowheads="1"/>
              </p:cNvSpPr>
              <p:nvPr/>
            </p:nvSpPr>
            <p:spPr bwMode="auto">
              <a:xfrm>
                <a:off x="864"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1" name="Rectangle 7"/>
              <p:cNvSpPr>
                <a:spLocks noChangeArrowheads="1"/>
              </p:cNvSpPr>
              <p:nvPr/>
            </p:nvSpPr>
            <p:spPr bwMode="auto">
              <a:xfrm>
                <a:off x="1152"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2" name="Rectangle 8"/>
              <p:cNvSpPr>
                <a:spLocks noChangeArrowheads="1"/>
              </p:cNvSpPr>
              <p:nvPr/>
            </p:nvSpPr>
            <p:spPr bwMode="auto">
              <a:xfrm>
                <a:off x="864"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3" name="Rectangle 9"/>
              <p:cNvSpPr>
                <a:spLocks noChangeArrowheads="1"/>
              </p:cNvSpPr>
              <p:nvPr/>
            </p:nvSpPr>
            <p:spPr bwMode="auto">
              <a:xfrm>
                <a:off x="576"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4" name="Rectangle 10"/>
              <p:cNvSpPr>
                <a:spLocks noChangeArrowheads="1"/>
              </p:cNvSpPr>
              <p:nvPr/>
            </p:nvSpPr>
            <p:spPr bwMode="auto">
              <a:xfrm>
                <a:off x="1440" y="2304"/>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5" name="Rectangle 11"/>
              <p:cNvSpPr>
                <a:spLocks noChangeArrowheads="1"/>
              </p:cNvSpPr>
              <p:nvPr/>
            </p:nvSpPr>
            <p:spPr bwMode="auto">
              <a:xfrm>
                <a:off x="1152" y="2016"/>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6" name="Rectangle 12"/>
              <p:cNvSpPr>
                <a:spLocks noChangeArrowheads="1"/>
              </p:cNvSpPr>
              <p:nvPr/>
            </p:nvSpPr>
            <p:spPr bwMode="auto">
              <a:xfrm>
                <a:off x="576" y="2592"/>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sp>
            <p:nvSpPr>
              <p:cNvPr id="67" name="Rectangle 13"/>
              <p:cNvSpPr>
                <a:spLocks noChangeArrowheads="1"/>
              </p:cNvSpPr>
              <p:nvPr/>
            </p:nvSpPr>
            <p:spPr bwMode="auto">
              <a:xfrm>
                <a:off x="1440" y="1728"/>
                <a:ext cx="288" cy="288"/>
              </a:xfrm>
              <a:prstGeom prst="rect">
                <a:avLst/>
              </a:prstGeom>
              <a:solidFill>
                <a:schemeClr val="bg1">
                  <a:lumMod val="75000"/>
                </a:schemeClr>
              </a:solidFill>
              <a:ln w="9525">
                <a:solidFill>
                  <a:schemeClr val="tx1"/>
                </a:solidFill>
                <a:miter lim="800000"/>
                <a:headEnd/>
                <a:tailEnd/>
              </a:ln>
            </p:spPr>
            <p:txBody>
              <a:bodyPr wrap="none" anchor="ctr"/>
              <a:lstStyle/>
              <a:p>
                <a:pPr eaLnBrk="1" hangingPunct="1">
                  <a:defRPr/>
                </a:pPr>
                <a:endParaRPr lang="en-US">
                  <a:latin typeface="Arial" charset="0"/>
                  <a:ea typeface="ＭＳ Ｐゴシック" charset="0"/>
                  <a:cs typeface="Arial" charset="0"/>
                </a:endParaRPr>
              </a:p>
            </p:txBody>
          </p:sp>
        </p:grpSp>
        <p:sp>
          <p:nvSpPr>
            <p:cNvPr id="108576" name="Text Box 14"/>
            <p:cNvSpPr txBox="1">
              <a:spLocks noChangeArrowheads="1"/>
            </p:cNvSpPr>
            <p:nvPr/>
          </p:nvSpPr>
          <p:spPr bwMode="auto">
            <a:xfrm>
              <a:off x="768" y="1920"/>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1</a:t>
              </a:r>
            </a:p>
          </p:txBody>
        </p:sp>
        <p:sp>
          <p:nvSpPr>
            <p:cNvPr id="108577" name="Text Box 15"/>
            <p:cNvSpPr txBox="1">
              <a:spLocks noChangeArrowheads="1"/>
            </p:cNvSpPr>
            <p:nvPr/>
          </p:nvSpPr>
          <p:spPr bwMode="auto">
            <a:xfrm>
              <a:off x="768" y="2496"/>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3</a:t>
              </a:r>
            </a:p>
          </p:txBody>
        </p:sp>
        <p:sp>
          <p:nvSpPr>
            <p:cNvPr id="108578" name="Text Box 16"/>
            <p:cNvSpPr txBox="1">
              <a:spLocks noChangeArrowheads="1"/>
            </p:cNvSpPr>
            <p:nvPr/>
          </p:nvSpPr>
          <p:spPr bwMode="auto">
            <a:xfrm>
              <a:off x="768" y="2208"/>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2</a:t>
              </a:r>
            </a:p>
          </p:txBody>
        </p:sp>
        <p:sp>
          <p:nvSpPr>
            <p:cNvPr id="108579" name="Text Box 17"/>
            <p:cNvSpPr txBox="1">
              <a:spLocks noChangeArrowheads="1"/>
            </p:cNvSpPr>
            <p:nvPr/>
          </p:nvSpPr>
          <p:spPr bwMode="auto">
            <a:xfrm>
              <a:off x="768" y="2784"/>
              <a:ext cx="2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4</a:t>
              </a:r>
            </a:p>
          </p:txBody>
        </p:sp>
        <p:sp>
          <p:nvSpPr>
            <p:cNvPr id="108580" name="Text Box 18"/>
            <p:cNvSpPr txBox="1">
              <a:spLocks noChangeArrowheads="1"/>
            </p:cNvSpPr>
            <p:nvPr/>
          </p:nvSpPr>
          <p:spPr bwMode="auto">
            <a:xfrm>
              <a:off x="1584"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X3</a:t>
              </a:r>
            </a:p>
          </p:txBody>
        </p:sp>
        <p:sp>
          <p:nvSpPr>
            <p:cNvPr id="108581" name="Text Box 19"/>
            <p:cNvSpPr txBox="1">
              <a:spLocks noChangeArrowheads="1"/>
            </p:cNvSpPr>
            <p:nvPr/>
          </p:nvSpPr>
          <p:spPr bwMode="auto">
            <a:xfrm>
              <a:off x="1296"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X2</a:t>
              </a:r>
            </a:p>
          </p:txBody>
        </p:sp>
        <p:sp>
          <p:nvSpPr>
            <p:cNvPr id="108582" name="Text Box 20"/>
            <p:cNvSpPr txBox="1">
              <a:spLocks noChangeArrowheads="1"/>
            </p:cNvSpPr>
            <p:nvPr/>
          </p:nvSpPr>
          <p:spPr bwMode="auto">
            <a:xfrm>
              <a:off x="1872"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X4</a:t>
              </a:r>
            </a:p>
          </p:txBody>
        </p:sp>
        <p:sp>
          <p:nvSpPr>
            <p:cNvPr id="108583" name="Text Box 21"/>
            <p:cNvSpPr txBox="1">
              <a:spLocks noChangeArrowheads="1"/>
            </p:cNvSpPr>
            <p:nvPr/>
          </p:nvSpPr>
          <p:spPr bwMode="auto">
            <a:xfrm>
              <a:off x="1008" y="1680"/>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000">
                  <a:latin typeface="Tahoma" panose="020B0604030504040204" pitchFamily="34" charset="0"/>
                  <a:cs typeface="Arial" panose="020B0604020202020204" pitchFamily="34" charset="0"/>
                </a:rPr>
                <a:t>X1</a:t>
              </a:r>
            </a:p>
          </p:txBody>
        </p:sp>
      </p:grpSp>
      <p:sp>
        <p:nvSpPr>
          <p:cNvPr id="108547" name="Rectangle 2"/>
          <p:cNvSpPr>
            <a:spLocks noGrp="1" noChangeArrowheads="1"/>
          </p:cNvSpPr>
          <p:nvPr>
            <p:ph type="title"/>
          </p:nvPr>
        </p:nvSpPr>
        <p:spPr>
          <a:xfrm>
            <a:off x="1885950" y="88901"/>
            <a:ext cx="8153400" cy="1020763"/>
          </a:xfrm>
        </p:spPr>
        <p:txBody>
          <a:bodyPr/>
          <a:lstStyle/>
          <a:p>
            <a:pPr eaLnBrk="1" hangingPunct="1"/>
            <a:r>
              <a:rPr lang="en-US" altLang="en-US" smtClean="0">
                <a:ea typeface="ＭＳ Ｐゴシック" panose="020B0600070205080204" pitchFamily="34" charset="-128"/>
              </a:rPr>
              <a:t>Ex: 4-Queens Problem</a:t>
            </a:r>
          </a:p>
        </p:txBody>
      </p:sp>
      <p:grpSp>
        <p:nvGrpSpPr>
          <p:cNvPr id="108548" name="Group 22"/>
          <p:cNvGrpSpPr>
            <a:grpSpLocks/>
          </p:cNvGrpSpPr>
          <p:nvPr/>
        </p:nvGrpSpPr>
        <p:grpSpPr bwMode="auto">
          <a:xfrm>
            <a:off x="5284789" y="1600201"/>
            <a:ext cx="3800475" cy="3268663"/>
            <a:chOff x="2414" y="1344"/>
            <a:chExt cx="2394" cy="2059"/>
          </a:xfrm>
        </p:grpSpPr>
        <p:grpSp>
          <p:nvGrpSpPr>
            <p:cNvPr id="108564" name="Group 23"/>
            <p:cNvGrpSpPr>
              <a:grpSpLocks/>
            </p:cNvGrpSpPr>
            <p:nvPr/>
          </p:nvGrpSpPr>
          <p:grpSpPr bwMode="auto">
            <a:xfrm>
              <a:off x="2414" y="1344"/>
              <a:ext cx="2394" cy="2059"/>
              <a:chOff x="2414" y="1344"/>
              <a:chExt cx="2394" cy="2059"/>
            </a:xfrm>
          </p:grpSpPr>
          <p:sp>
            <p:nvSpPr>
              <p:cNvPr id="108571" name="Text Box 24"/>
              <p:cNvSpPr txBox="1">
                <a:spLocks noChangeArrowheads="1"/>
              </p:cNvSpPr>
              <p:nvPr/>
            </p:nvSpPr>
            <p:spPr bwMode="auto">
              <a:xfrm>
                <a:off x="2436" y="1344"/>
                <a:ext cx="91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3300"/>
                    </a:solidFill>
                    <a:latin typeface="Tahoma" panose="020B0604030504040204" pitchFamily="34" charset="0"/>
                    <a:cs typeface="Arial" panose="020B0604020202020204" pitchFamily="34" charset="0"/>
                  </a:rPr>
                  <a:t>X1</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{1,</a:t>
                </a:r>
                <a:r>
                  <a:rPr lang="en-US" altLang="en-US" sz="2400">
                    <a:solidFill>
                      <a:srgbClr val="FF0000"/>
                    </a:solidFill>
                    <a:latin typeface="Tahoma" panose="020B0604030504040204" pitchFamily="34" charset="0"/>
                    <a:cs typeface="Arial" panose="020B0604020202020204" pitchFamily="34" charset="0"/>
                  </a:rPr>
                  <a:t>2</a:t>
                </a:r>
                <a:r>
                  <a:rPr lang="en-US" altLang="en-US" sz="2400">
                    <a:latin typeface="Tahoma" panose="020B0604030504040204" pitchFamily="34" charset="0"/>
                    <a:cs typeface="Arial" panose="020B0604020202020204" pitchFamily="34" charset="0"/>
                  </a:rPr>
                  <a:t>,3,4}</a:t>
                </a:r>
              </a:p>
            </p:txBody>
          </p:sp>
          <p:sp>
            <p:nvSpPr>
              <p:cNvPr id="108572" name="Text Box 25"/>
              <p:cNvSpPr txBox="1">
                <a:spLocks noChangeArrowheads="1"/>
              </p:cNvSpPr>
              <p:nvPr/>
            </p:nvSpPr>
            <p:spPr bwMode="auto">
              <a:xfrm>
                <a:off x="2414" y="2880"/>
                <a:ext cx="963"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X3</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a:t>
                </a:r>
                <a:r>
                  <a:rPr lang="en-US" altLang="en-US" sz="2400">
                    <a:solidFill>
                      <a:srgbClr val="FF0000"/>
                    </a:solidFill>
                    <a:latin typeface="Tahoma" panose="020B0604030504040204" pitchFamily="34" charset="0"/>
                    <a:cs typeface="Arial" panose="020B0604020202020204" pitchFamily="34" charset="0"/>
                  </a:rPr>
                  <a:t>1</a:t>
                </a:r>
                <a:r>
                  <a:rPr lang="en-US" altLang="en-US" sz="2400">
                    <a:latin typeface="Tahoma" panose="020B0604030504040204" pitchFamily="34" charset="0"/>
                    <a:cs typeface="Arial" panose="020B0604020202020204" pitchFamily="34" charset="0"/>
                  </a:rPr>
                  <a:t>,  ,</a:t>
                </a:r>
                <a:r>
                  <a:rPr lang="en-US" altLang="en-US" sz="2400">
                    <a:solidFill>
                      <a:srgbClr val="FF0000"/>
                    </a:solidFill>
                    <a:latin typeface="Tahoma" panose="020B0604030504040204" pitchFamily="34" charset="0"/>
                    <a:cs typeface="Arial" panose="020B0604020202020204" pitchFamily="34" charset="0"/>
                  </a:rPr>
                  <a:t>  </a:t>
                </a:r>
                <a:r>
                  <a:rPr lang="en-US" altLang="en-US" sz="2400">
                    <a:latin typeface="Tahoma" panose="020B0604030504040204" pitchFamily="34" charset="0"/>
                    <a:cs typeface="Arial" panose="020B0604020202020204" pitchFamily="34" charset="0"/>
                  </a:rPr>
                  <a:t>,  }</a:t>
                </a:r>
              </a:p>
            </p:txBody>
          </p:sp>
          <p:sp>
            <p:nvSpPr>
              <p:cNvPr id="108573" name="Text Box 26"/>
              <p:cNvSpPr txBox="1">
                <a:spLocks noChangeArrowheads="1"/>
              </p:cNvSpPr>
              <p:nvPr/>
            </p:nvSpPr>
            <p:spPr bwMode="auto">
              <a:xfrm>
                <a:off x="3861" y="2880"/>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X4</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a:t>
                </a:r>
                <a:r>
                  <a:rPr lang="en-US" altLang="en-US" sz="2400">
                    <a:solidFill>
                      <a:srgbClr val="FF0000"/>
                    </a:solidFill>
                    <a:latin typeface="Tahoma" panose="020B0604030504040204" pitchFamily="34" charset="0"/>
                    <a:cs typeface="Arial" panose="020B0604020202020204" pitchFamily="34" charset="0"/>
                  </a:rPr>
                  <a:t>3</a:t>
                </a:r>
                <a:r>
                  <a:rPr lang="en-US" altLang="en-US" sz="2400">
                    <a:latin typeface="Tahoma" panose="020B0604030504040204" pitchFamily="34" charset="0"/>
                    <a:cs typeface="Arial" panose="020B0604020202020204" pitchFamily="34" charset="0"/>
                  </a:rPr>
                  <a:t>,  }</a:t>
                </a:r>
              </a:p>
            </p:txBody>
          </p:sp>
          <p:sp>
            <p:nvSpPr>
              <p:cNvPr id="108574" name="Text Box 27"/>
              <p:cNvSpPr txBox="1">
                <a:spLocks noChangeArrowheads="1"/>
              </p:cNvSpPr>
              <p:nvPr/>
            </p:nvSpPr>
            <p:spPr bwMode="auto">
              <a:xfrm>
                <a:off x="3861" y="1344"/>
                <a:ext cx="947" cy="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FontTx/>
                  <a:buNone/>
                </a:pPr>
                <a:r>
                  <a:rPr lang="en-US" altLang="en-US" sz="2400">
                    <a:solidFill>
                      <a:srgbClr val="FF0000"/>
                    </a:solidFill>
                    <a:latin typeface="Tahoma" panose="020B0604030504040204" pitchFamily="34" charset="0"/>
                    <a:cs typeface="Arial" panose="020B0604020202020204" pitchFamily="34" charset="0"/>
                  </a:rPr>
                  <a:t>X2</a:t>
                </a:r>
              </a:p>
              <a:p>
                <a:pPr algn="ctr" eaLnBrk="1" hangingPunct="1">
                  <a:spcBef>
                    <a:spcPct val="0"/>
                  </a:spcBef>
                  <a:buClrTx/>
                  <a:buFontTx/>
                  <a:buNone/>
                </a:pPr>
                <a:r>
                  <a:rPr lang="en-US" altLang="en-US" sz="2400">
                    <a:latin typeface="Tahoma" panose="020B0604030504040204" pitchFamily="34" charset="0"/>
                    <a:cs typeface="Arial" panose="020B0604020202020204" pitchFamily="34" charset="0"/>
                  </a:rPr>
                  <a:t>{  ,  ,  ,</a:t>
                </a:r>
                <a:r>
                  <a:rPr lang="en-US" altLang="en-US" sz="2400">
                    <a:solidFill>
                      <a:srgbClr val="FF0000"/>
                    </a:solidFill>
                    <a:latin typeface="Tahoma" panose="020B0604030504040204" pitchFamily="34" charset="0"/>
                    <a:cs typeface="Arial" panose="020B0604020202020204" pitchFamily="34" charset="0"/>
                  </a:rPr>
                  <a:t>4</a:t>
                </a:r>
                <a:r>
                  <a:rPr lang="en-US" altLang="en-US" sz="2400">
                    <a:latin typeface="Tahoma" panose="020B0604030504040204" pitchFamily="34" charset="0"/>
                    <a:cs typeface="Arial" panose="020B0604020202020204" pitchFamily="34" charset="0"/>
                  </a:rPr>
                  <a:t>}</a:t>
                </a:r>
              </a:p>
            </p:txBody>
          </p:sp>
        </p:grpSp>
        <p:sp>
          <p:nvSpPr>
            <p:cNvPr id="108565" name="Line 28"/>
            <p:cNvSpPr>
              <a:spLocks noChangeShapeType="1"/>
            </p:cNvSpPr>
            <p:nvPr/>
          </p:nvSpPr>
          <p:spPr bwMode="auto">
            <a:xfrm>
              <a:off x="3360"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8566" name="Line 29"/>
            <p:cNvSpPr>
              <a:spLocks noChangeShapeType="1"/>
            </p:cNvSpPr>
            <p:nvPr/>
          </p:nvSpPr>
          <p:spPr bwMode="auto">
            <a:xfrm>
              <a:off x="2928"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8567" name="Line 30"/>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8568" name="Line 31"/>
            <p:cNvSpPr>
              <a:spLocks noChangeShapeType="1"/>
            </p:cNvSpPr>
            <p:nvPr/>
          </p:nvSpPr>
          <p:spPr bwMode="auto">
            <a:xfrm>
              <a:off x="4320"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8569" name="Line 32"/>
            <p:cNvSpPr>
              <a:spLocks noChangeShapeType="1"/>
            </p:cNvSpPr>
            <p:nvPr/>
          </p:nvSpPr>
          <p:spPr bwMode="auto">
            <a:xfrm>
              <a:off x="3312" y="1872"/>
              <a:ext cx="57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8570" name="Line 33"/>
            <p:cNvSpPr>
              <a:spLocks noChangeShapeType="1"/>
            </p:cNvSpPr>
            <p:nvPr/>
          </p:nvSpPr>
          <p:spPr bwMode="auto">
            <a:xfrm flipH="1">
              <a:off x="3360" y="1872"/>
              <a:ext cx="528"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108549" name="AutoShape 34"/>
          <p:cNvSpPr>
            <a:spLocks noChangeArrowheads="1"/>
          </p:cNvSpPr>
          <p:nvPr/>
        </p:nvSpPr>
        <p:spPr bwMode="auto">
          <a:xfrm>
            <a:off x="2613025" y="2965450"/>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0" name="Oval 35"/>
          <p:cNvSpPr>
            <a:spLocks noChangeArrowheads="1"/>
          </p:cNvSpPr>
          <p:nvPr/>
        </p:nvSpPr>
        <p:spPr bwMode="auto">
          <a:xfrm>
            <a:off x="3124200" y="25908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1" name="Oval 36"/>
          <p:cNvSpPr>
            <a:spLocks noChangeArrowheads="1"/>
          </p:cNvSpPr>
          <p:nvPr/>
        </p:nvSpPr>
        <p:spPr bwMode="auto">
          <a:xfrm>
            <a:off x="3111500" y="35226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2" name="Oval 37"/>
          <p:cNvSpPr>
            <a:spLocks noChangeArrowheads="1"/>
          </p:cNvSpPr>
          <p:nvPr/>
        </p:nvSpPr>
        <p:spPr bwMode="auto">
          <a:xfrm>
            <a:off x="4054475"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3" name="Oval 38"/>
          <p:cNvSpPr>
            <a:spLocks noChangeArrowheads="1"/>
          </p:cNvSpPr>
          <p:nvPr/>
        </p:nvSpPr>
        <p:spPr bwMode="auto">
          <a:xfrm>
            <a:off x="3581400" y="39798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4" name="Oval 39"/>
          <p:cNvSpPr>
            <a:spLocks noChangeArrowheads="1"/>
          </p:cNvSpPr>
          <p:nvPr/>
        </p:nvSpPr>
        <p:spPr bwMode="auto">
          <a:xfrm>
            <a:off x="4038600" y="3959225"/>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5" name="Oval 41"/>
          <p:cNvSpPr>
            <a:spLocks noChangeArrowheads="1"/>
          </p:cNvSpPr>
          <p:nvPr/>
        </p:nvSpPr>
        <p:spPr bwMode="auto">
          <a:xfrm>
            <a:off x="3124200" y="30480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6" name="AutoShape 34"/>
          <p:cNvSpPr>
            <a:spLocks noChangeArrowheads="1"/>
          </p:cNvSpPr>
          <p:nvPr/>
        </p:nvSpPr>
        <p:spPr bwMode="auto">
          <a:xfrm>
            <a:off x="3049588" y="39036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7" name="Oval 39"/>
          <p:cNvSpPr>
            <a:spLocks noChangeArrowheads="1"/>
          </p:cNvSpPr>
          <p:nvPr/>
        </p:nvSpPr>
        <p:spPr bwMode="auto">
          <a:xfrm>
            <a:off x="3581400" y="3505200"/>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8" name="Oval 39"/>
          <p:cNvSpPr>
            <a:spLocks noChangeArrowheads="1"/>
          </p:cNvSpPr>
          <p:nvPr/>
        </p:nvSpPr>
        <p:spPr bwMode="auto">
          <a:xfrm>
            <a:off x="3581400" y="306546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59" name="AutoShape 34"/>
          <p:cNvSpPr>
            <a:spLocks noChangeArrowheads="1"/>
          </p:cNvSpPr>
          <p:nvPr/>
        </p:nvSpPr>
        <p:spPr bwMode="auto">
          <a:xfrm>
            <a:off x="3505200" y="25320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60" name="Oval 37"/>
          <p:cNvSpPr>
            <a:spLocks noChangeArrowheads="1"/>
          </p:cNvSpPr>
          <p:nvPr/>
        </p:nvSpPr>
        <p:spPr bwMode="auto">
          <a:xfrm>
            <a:off x="4038600" y="2589213"/>
            <a:ext cx="304800" cy="304800"/>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61" name="AutoShape 34"/>
          <p:cNvSpPr>
            <a:spLocks noChangeArrowheads="1"/>
          </p:cNvSpPr>
          <p:nvPr/>
        </p:nvSpPr>
        <p:spPr bwMode="auto">
          <a:xfrm>
            <a:off x="3973513" y="3421063"/>
            <a:ext cx="457200" cy="457200"/>
          </a:xfrm>
          <a:prstGeom prst="star4">
            <a:avLst>
              <a:gd name="adj" fmla="val 12500"/>
            </a:avLst>
          </a:prstGeom>
          <a:solidFill>
            <a:srgbClr val="FF3300"/>
          </a:solidFill>
          <a:ln w="9525">
            <a:solidFill>
              <a:schemeClr val="tx1"/>
            </a:solidFill>
            <a:miter lim="800000"/>
            <a:headEnd/>
            <a:tailEnd/>
          </a:ln>
        </p:spPr>
        <p:txBody>
          <a:bodyPr wrap="none" anchor="ct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en-US" altLang="en-US" sz="2400">
              <a:latin typeface="Arial" panose="020B0604020202020204" pitchFamily="34" charset="0"/>
              <a:cs typeface="Arial" panose="020B0604020202020204" pitchFamily="34" charset="0"/>
            </a:endParaRPr>
          </a:p>
        </p:txBody>
      </p:sp>
      <p:sp>
        <p:nvSpPr>
          <p:cNvPr id="108562" name="TextBox 46"/>
          <p:cNvSpPr txBox="1">
            <a:spLocks noChangeArrowheads="1"/>
          </p:cNvSpPr>
          <p:nvPr/>
        </p:nvSpPr>
        <p:spPr bwMode="auto">
          <a:xfrm>
            <a:off x="5334000" y="5181601"/>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400">
                <a:solidFill>
                  <a:srgbClr val="FF0000"/>
                </a:solidFill>
                <a:latin typeface="Arial" panose="020B0604020202020204" pitchFamily="34" charset="0"/>
                <a:cs typeface="Arial" panose="020B0604020202020204" pitchFamily="34" charset="0"/>
              </a:rPr>
              <a:t>Red = value is assigned to variable</a:t>
            </a:r>
          </a:p>
          <a:p>
            <a:pPr eaLnBrk="1" hangingPunct="1">
              <a:spcBef>
                <a:spcPct val="0"/>
              </a:spcBef>
              <a:buClrTx/>
              <a:buFontTx/>
              <a:buNone/>
            </a:pPr>
            <a:r>
              <a:rPr lang="en-US" altLang="en-US" sz="2400">
                <a:latin typeface="Arial" panose="020B0604020202020204" pitchFamily="34" charset="0"/>
                <a:cs typeface="Arial" panose="020B0604020202020204" pitchFamily="34" charset="0"/>
              </a:rPr>
              <a:t>X = value led to failure</a:t>
            </a:r>
          </a:p>
        </p:txBody>
      </p:sp>
      <p:sp>
        <p:nvSpPr>
          <p:cNvPr id="108563" name="TextBox 47"/>
          <p:cNvSpPr txBox="1">
            <a:spLocks noChangeArrowheads="1"/>
          </p:cNvSpPr>
          <p:nvPr/>
        </p:nvSpPr>
        <p:spPr bwMode="auto">
          <a:xfrm>
            <a:off x="5456239" y="1981200"/>
            <a:ext cx="388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chemeClr val="accent1"/>
              </a:buClr>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chemeClr val="accent1"/>
              </a:buClr>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altLang="en-US" sz="2800">
                <a:latin typeface="Arial" panose="020B0604020202020204" pitchFamily="34" charset="0"/>
                <a:cs typeface="Arial" panose="020B0604020202020204" pitchFamily="34" charset="0"/>
              </a:rPr>
              <a:t>X</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81</a:t>
            </a:fld>
            <a:endParaRPr lang="en-US" dirty="0"/>
          </a:p>
        </p:txBody>
      </p:sp>
      <p:sp>
        <p:nvSpPr>
          <p:cNvPr id="4" name="Date Placeholder 3"/>
          <p:cNvSpPr>
            <a:spLocks noGrp="1"/>
          </p:cNvSpPr>
          <p:nvPr>
            <p:ph type="dt" sz="half" idx="10"/>
          </p:nvPr>
        </p:nvSpPr>
        <p:spPr/>
        <p:txBody>
          <a:bodyPr/>
          <a:lstStyle/>
          <a:p>
            <a:fld id="{D07C14DF-9449-4588-8DA6-BB1FA86D4AAA}" type="datetime1">
              <a:rPr lang="en-US" smtClean="0"/>
              <a:t>9/3/2022</a:t>
            </a:fld>
            <a:endParaRPr lang="en-US" dirty="0"/>
          </a:p>
        </p:txBody>
      </p:sp>
    </p:spTree>
    <p:extLst>
      <p:ext uri="{BB962C8B-B14F-4D97-AF65-F5344CB8AC3E}">
        <p14:creationId xmlns:p14="http://schemas.microsoft.com/office/powerpoint/2010/main" val="3730362109"/>
      </p:ext>
    </p:extLst>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smtClean="0"/>
              <a:t>Summary</a:t>
            </a:r>
          </a:p>
        </p:txBody>
      </p:sp>
      <p:sp>
        <p:nvSpPr>
          <p:cNvPr id="38916" name="Rectangle 3"/>
          <p:cNvSpPr>
            <a:spLocks noGrp="1" noChangeArrowheads="1"/>
          </p:cNvSpPr>
          <p:nvPr>
            <p:ph type="body" idx="1"/>
          </p:nvPr>
        </p:nvSpPr>
        <p:spPr>
          <a:xfrm>
            <a:off x="746298" y="1481071"/>
            <a:ext cx="8596668" cy="4560290"/>
          </a:xfrm>
        </p:spPr>
        <p:txBody>
          <a:bodyPr>
            <a:normAutofit lnSpcReduction="10000"/>
          </a:bodyPr>
          <a:lstStyle/>
          <a:p>
            <a:pPr eaLnBrk="1" hangingPunct="1">
              <a:lnSpc>
                <a:spcPct val="80000"/>
              </a:lnSpc>
            </a:pPr>
            <a:r>
              <a:rPr lang="en-US" altLang="en-US" sz="2000" dirty="0"/>
              <a:t>CSPs are a special kind of problem:</a:t>
            </a:r>
          </a:p>
          <a:p>
            <a:pPr lvl="1" eaLnBrk="1" hangingPunct="1">
              <a:lnSpc>
                <a:spcPct val="80000"/>
              </a:lnSpc>
            </a:pPr>
            <a:r>
              <a:rPr lang="en-US" altLang="en-US" sz="1800" dirty="0"/>
              <a:t>states defined by values of a fixed set of variables</a:t>
            </a:r>
          </a:p>
          <a:p>
            <a:pPr lvl="1" eaLnBrk="1" hangingPunct="1">
              <a:lnSpc>
                <a:spcPct val="80000"/>
              </a:lnSpc>
            </a:pPr>
            <a:r>
              <a:rPr lang="en-US" altLang="en-US" sz="1800" dirty="0"/>
              <a:t>goal test defined by constraints on variable values</a:t>
            </a:r>
          </a:p>
          <a:p>
            <a:pPr lvl="4" eaLnBrk="1" hangingPunct="1">
              <a:lnSpc>
                <a:spcPct val="80000"/>
              </a:lnSpc>
            </a:pPr>
            <a:endParaRPr lang="en-US" altLang="en-US" sz="1400" dirty="0"/>
          </a:p>
          <a:p>
            <a:pPr eaLnBrk="1" hangingPunct="1">
              <a:lnSpc>
                <a:spcPct val="80000"/>
              </a:lnSpc>
            </a:pPr>
            <a:r>
              <a:rPr lang="en-US" altLang="en-US" sz="2000" dirty="0"/>
              <a:t>Backtracking = depth-first search with one variable assigned per node</a:t>
            </a:r>
          </a:p>
          <a:p>
            <a:pPr lvl="4" eaLnBrk="1" hangingPunct="1">
              <a:lnSpc>
                <a:spcPct val="80000"/>
              </a:lnSpc>
            </a:pPr>
            <a:endParaRPr lang="en-US" altLang="en-US" sz="1400" dirty="0"/>
          </a:p>
          <a:p>
            <a:pPr eaLnBrk="1" hangingPunct="1">
              <a:lnSpc>
                <a:spcPct val="80000"/>
              </a:lnSpc>
            </a:pPr>
            <a:r>
              <a:rPr lang="en-US" altLang="en-US" sz="2000" dirty="0"/>
              <a:t>Variable ordering and value selection heuristics help significantly</a:t>
            </a:r>
          </a:p>
          <a:p>
            <a:pPr lvl="4" eaLnBrk="1" hangingPunct="1">
              <a:lnSpc>
                <a:spcPct val="80000"/>
              </a:lnSpc>
            </a:pPr>
            <a:endParaRPr lang="en-US" altLang="en-US" sz="1400" dirty="0"/>
          </a:p>
          <a:p>
            <a:pPr eaLnBrk="1" hangingPunct="1">
              <a:lnSpc>
                <a:spcPct val="80000"/>
              </a:lnSpc>
            </a:pPr>
            <a:r>
              <a:rPr lang="en-US" altLang="en-US" sz="2000" dirty="0"/>
              <a:t>Forward checking prevents assignments that guarantee later failure</a:t>
            </a:r>
          </a:p>
          <a:p>
            <a:pPr lvl="4" eaLnBrk="1" hangingPunct="1">
              <a:lnSpc>
                <a:spcPct val="80000"/>
              </a:lnSpc>
            </a:pPr>
            <a:endParaRPr lang="en-US" altLang="en-US" sz="1400" dirty="0"/>
          </a:p>
          <a:p>
            <a:pPr eaLnBrk="1" hangingPunct="1">
              <a:lnSpc>
                <a:spcPct val="80000"/>
              </a:lnSpc>
            </a:pPr>
            <a:r>
              <a:rPr lang="en-US" altLang="en-US" sz="2000" dirty="0"/>
              <a:t>Constraint propagation (e.g., arc consistency) does additional work to constrain values and detect inconsistencies</a:t>
            </a:r>
          </a:p>
          <a:p>
            <a:pPr lvl="4" eaLnBrk="1" hangingPunct="1">
              <a:lnSpc>
                <a:spcPct val="80000"/>
              </a:lnSpc>
            </a:pPr>
            <a:endParaRPr lang="en-US" altLang="en-US" sz="1400" dirty="0"/>
          </a:p>
          <a:p>
            <a:pPr eaLnBrk="1" hangingPunct="1">
              <a:lnSpc>
                <a:spcPct val="80000"/>
              </a:lnSpc>
            </a:pPr>
            <a:r>
              <a:rPr lang="en-US" altLang="en-US" sz="2000" dirty="0"/>
              <a:t>Iterative min-conflicts is usually effective in practice</a:t>
            </a:r>
          </a:p>
        </p:txBody>
      </p:sp>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82</a:t>
            </a:fld>
            <a:endParaRPr lang="en-US" dirty="0"/>
          </a:p>
        </p:txBody>
      </p:sp>
      <p:sp>
        <p:nvSpPr>
          <p:cNvPr id="4" name="Date Placeholder 3"/>
          <p:cNvSpPr>
            <a:spLocks noGrp="1"/>
          </p:cNvSpPr>
          <p:nvPr>
            <p:ph type="dt" sz="half" idx="10"/>
          </p:nvPr>
        </p:nvSpPr>
        <p:spPr/>
        <p:txBody>
          <a:bodyPr/>
          <a:lstStyle/>
          <a:p>
            <a:fld id="{427D4C2C-3833-450E-9547-DE5648632DD3}" type="datetime1">
              <a:rPr lang="en-US" smtClean="0"/>
              <a:t>9/3/2022</a:t>
            </a:fld>
            <a:endParaRPr lang="en-US" dirty="0"/>
          </a:p>
        </p:txBody>
      </p:sp>
    </p:spTree>
    <p:extLst>
      <p:ext uri="{BB962C8B-B14F-4D97-AF65-F5344CB8AC3E}">
        <p14:creationId xmlns:p14="http://schemas.microsoft.com/office/powerpoint/2010/main" val="1922848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dirty="0" smtClean="0"/>
              <a:t>Constraint graph</a:t>
            </a:r>
          </a:p>
        </p:txBody>
      </p:sp>
      <p:sp>
        <p:nvSpPr>
          <p:cNvPr id="9220" name="Rectangle 3"/>
          <p:cNvSpPr>
            <a:spLocks noGrp="1" noChangeArrowheads="1"/>
          </p:cNvSpPr>
          <p:nvPr>
            <p:ph type="body" idx="1"/>
          </p:nvPr>
        </p:nvSpPr>
        <p:spPr>
          <a:xfrm>
            <a:off x="677334" y="1490885"/>
            <a:ext cx="8596668" cy="3880773"/>
          </a:xfrm>
        </p:spPr>
        <p:txBody>
          <a:bodyPr/>
          <a:lstStyle/>
          <a:p>
            <a:pPr eaLnBrk="1" hangingPunct="1"/>
            <a:r>
              <a:rPr lang="en-US" altLang="en-US" sz="2400" dirty="0">
                <a:solidFill>
                  <a:srgbClr val="FF0000"/>
                </a:solidFill>
              </a:rPr>
              <a:t>Binary CSP:</a:t>
            </a:r>
            <a:r>
              <a:rPr lang="en-US" altLang="en-US" sz="2400" dirty="0"/>
              <a:t> each constraint relates two variables</a:t>
            </a:r>
          </a:p>
          <a:p>
            <a:pPr eaLnBrk="1" hangingPunct="1"/>
            <a:r>
              <a:rPr lang="en-US" altLang="en-US" sz="2400" dirty="0">
                <a:solidFill>
                  <a:srgbClr val="FF0000"/>
                </a:solidFill>
              </a:rPr>
              <a:t>Constraint graph:</a:t>
            </a:r>
            <a:r>
              <a:rPr lang="en-US" altLang="en-US" sz="2400" dirty="0"/>
              <a:t> nodes are variables, arcs are constraint</a:t>
            </a:r>
          </a:p>
        </p:txBody>
      </p:sp>
      <p:pic>
        <p:nvPicPr>
          <p:cNvPr id="9221" name="Picture 4"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4187" y="2811685"/>
            <a:ext cx="36766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MCA 505 : 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9</a:t>
            </a:fld>
            <a:endParaRPr lang="en-US" dirty="0"/>
          </a:p>
        </p:txBody>
      </p:sp>
      <p:sp>
        <p:nvSpPr>
          <p:cNvPr id="4" name="Date Placeholder 3"/>
          <p:cNvSpPr>
            <a:spLocks noGrp="1"/>
          </p:cNvSpPr>
          <p:nvPr>
            <p:ph type="dt" sz="half" idx="10"/>
          </p:nvPr>
        </p:nvSpPr>
        <p:spPr/>
        <p:txBody>
          <a:bodyPr/>
          <a:lstStyle/>
          <a:p>
            <a:fld id="{A341FA24-5D8F-444F-8342-0CA3F351A533}" type="datetime1">
              <a:rPr lang="en-US" smtClean="0"/>
              <a:t>9/3/2022</a:t>
            </a:fld>
            <a:endParaRPr lang="en-US" dirty="0"/>
          </a:p>
        </p:txBody>
      </p:sp>
    </p:spTree>
    <p:extLst>
      <p:ext uri="{BB962C8B-B14F-4D97-AF65-F5344CB8AC3E}">
        <p14:creationId xmlns:p14="http://schemas.microsoft.com/office/powerpoint/2010/main" val="1095669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974</TotalTime>
  <Words>3913</Words>
  <Application>Microsoft Office PowerPoint</Application>
  <PresentationFormat>Widescreen</PresentationFormat>
  <Paragraphs>1166</Paragraphs>
  <Slides>82</Slides>
  <Notes>29</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82</vt:i4>
      </vt:variant>
    </vt:vector>
  </HeadingPairs>
  <TitlesOfParts>
    <vt:vector size="95" baseType="lpstr">
      <vt:lpstr>ＭＳ Ｐゴシック</vt:lpstr>
      <vt:lpstr>Arial</vt:lpstr>
      <vt:lpstr>Calibri</vt:lpstr>
      <vt:lpstr>Calibri Light</vt:lpstr>
      <vt:lpstr>Symbol</vt:lpstr>
      <vt:lpstr>Tahoma</vt:lpstr>
      <vt:lpstr>Times New Roman</vt:lpstr>
      <vt:lpstr>Trebuchet MS</vt:lpstr>
      <vt:lpstr>Wingdings</vt:lpstr>
      <vt:lpstr>Wingdings 3</vt:lpstr>
      <vt:lpstr>Facet</vt:lpstr>
      <vt:lpstr>Custom Design</vt:lpstr>
      <vt:lpstr>Bitmap Image</vt:lpstr>
      <vt:lpstr>Constraint Satisfaction Problems (CSPs)</vt:lpstr>
      <vt:lpstr>Outline</vt:lpstr>
      <vt:lpstr>What is a CSP</vt:lpstr>
      <vt:lpstr>Example: 8-Queens</vt:lpstr>
      <vt:lpstr>CSP – What is a Solution?</vt:lpstr>
      <vt:lpstr>Sudoku as a CSP</vt:lpstr>
      <vt:lpstr>Example: Map coloring</vt:lpstr>
      <vt:lpstr>Example: Map-Coloring</vt:lpstr>
      <vt:lpstr>Constraint graph</vt:lpstr>
      <vt:lpstr>Incremental formulation</vt:lpstr>
      <vt:lpstr>Varieties of CSPs</vt:lpstr>
      <vt:lpstr>Varieties of constraints</vt:lpstr>
      <vt:lpstr>Example: Cryptarithmetic</vt:lpstr>
      <vt:lpstr>Real-world CSPs</vt:lpstr>
      <vt:lpstr>Standard search formulation (incremental)</vt:lpstr>
      <vt:lpstr>Backtracking search</vt:lpstr>
      <vt:lpstr>Backtracking search</vt:lpstr>
      <vt:lpstr>Backtracking example</vt:lpstr>
      <vt:lpstr>Backtracking example</vt:lpstr>
      <vt:lpstr>Backtracking example</vt:lpstr>
      <vt:lpstr>Backtracking example</vt:lpstr>
      <vt:lpstr>Improving backtracking efficiency</vt:lpstr>
      <vt:lpstr>Backtracking search</vt:lpstr>
      <vt:lpstr>Most constrained variable</vt:lpstr>
      <vt:lpstr>Most constraining variable</vt:lpstr>
      <vt:lpstr>Least constraining value</vt:lpstr>
      <vt:lpstr>Forward checking</vt:lpstr>
      <vt:lpstr>Forward checking</vt:lpstr>
      <vt:lpstr>Forward checking</vt:lpstr>
      <vt:lpstr>Forward checking</vt:lpstr>
      <vt:lpstr>Constraint propagation</vt:lpstr>
      <vt:lpstr>Arc consistency</vt:lpstr>
      <vt:lpstr>Arc consistency</vt:lpstr>
      <vt:lpstr>Arc consistency</vt:lpstr>
      <vt:lpstr>Arc consistency</vt:lpstr>
      <vt:lpstr>Example: Arc Consistency in Sudoku</vt:lpstr>
      <vt:lpstr>Arc consistency algorithm AC-3</vt:lpstr>
      <vt:lpstr>PowerPoint Presentation</vt:lpstr>
      <vt:lpstr>PowerPoint Presentation</vt:lpstr>
      <vt:lpstr>PowerPoint Presentation</vt:lpstr>
      <vt:lpstr>PowerPoint Presentation</vt:lpstr>
      <vt:lpstr>Local search for CSPs</vt:lpstr>
      <vt:lpstr>Example: 4-Queens</vt:lpstr>
      <vt:lpstr>Ex: 4-Queens Problem (From Prof. Alexander Ihler slides) </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Ex: 4-Queens Problem</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PUNAM BEDI</dc:creator>
  <cp:lastModifiedBy>Microsoft account</cp:lastModifiedBy>
  <cp:revision>101</cp:revision>
  <dcterms:created xsi:type="dcterms:W3CDTF">2019-07-25T08:00:28Z</dcterms:created>
  <dcterms:modified xsi:type="dcterms:W3CDTF">2022-09-03T12:07:20Z</dcterms:modified>
</cp:coreProperties>
</file>