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758952"/>
            <a:ext cx="8965692" cy="1806448"/>
          </a:xfrm>
        </p:spPr>
        <p:txBody>
          <a:bodyPr>
            <a:normAutofit/>
          </a:bodyPr>
          <a:lstStyle/>
          <a:p>
            <a:r>
              <a:rPr lang="en-IN" sz="4000" dirty="0" smtClean="0"/>
              <a:t>DISTRIBUTED COORDINATION </a:t>
            </a:r>
            <a:br>
              <a:rPr lang="en-IN" sz="4000" dirty="0" smtClean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> </a:t>
            </a:r>
            <a:r>
              <a:rPr lang="en-IN" sz="4000" dirty="0" smtClean="0"/>
              <a:t>                 FUNCTION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                                               </a:t>
            </a:r>
            <a:r>
              <a:rPr lang="en-IN" sz="3200" dirty="0" smtClean="0"/>
              <a:t>- Prabhu Tiwari</a:t>
            </a:r>
          </a:p>
          <a:p>
            <a:r>
              <a:rPr lang="en-IN" sz="3200" dirty="0"/>
              <a:t>	</a:t>
            </a:r>
            <a:r>
              <a:rPr lang="en-IN" sz="3200" dirty="0" smtClean="0"/>
              <a:t>			      - 35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0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8"/>
          <a:stretch/>
        </p:blipFill>
        <p:spPr>
          <a:xfrm>
            <a:off x="2781300" y="1612900"/>
            <a:ext cx="5715000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5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9200" cy="6949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6001" y="647700"/>
            <a:ext cx="3187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DIFS- DISTRIBUTED INTERFRAME SPACE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RTS- REQUEST TO SEND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CTS- CLEAR TO SEND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SIFS- SHORT INTERFRAME SPACE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*back off : random number from 0 to 2^(k-1)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74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930400"/>
            <a:ext cx="7619999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648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125</TotalTime>
  <Words>46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DISTRIBUTED COORDINATION                     FUNCTION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COORDINATION                     FUNCTION</dc:title>
  <dc:creator>Windows User</dc:creator>
  <cp:lastModifiedBy>Windows User</cp:lastModifiedBy>
  <cp:revision>5</cp:revision>
  <dcterms:created xsi:type="dcterms:W3CDTF">2022-11-08T08:06:25Z</dcterms:created>
  <dcterms:modified xsi:type="dcterms:W3CDTF">2022-11-08T10:11:50Z</dcterms:modified>
</cp:coreProperties>
</file>