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4897729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4897729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4897729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4897729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4897729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4897729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489772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489772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4897729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4897729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4897729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4897729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4897729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4897729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4897729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4897729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4897729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4897729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4897729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4897729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4897729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4897729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javatpoint.com/spread-spectrum-in-mobile-computing" TargetMode="External"/><Relationship Id="rId4" Type="http://schemas.openxmlformats.org/officeDocument/2006/relationships/hyperlink" Target="https://www.ques10.com/p/65187/draw-the-block-diagram-of-fhss-transmitter-and-r-1/" TargetMode="External"/><Relationship Id="rId5" Type="http://schemas.openxmlformats.org/officeDocument/2006/relationships/hyperlink" Target="https://www.geeksforgeeks.org/frequency-hopping-spread-spectrum-in-wireless-networks/" TargetMode="External"/><Relationship Id="rId6" Type="http://schemas.openxmlformats.org/officeDocument/2006/relationships/hyperlink" Target="https://www.youtube.com/watch?v=PUQMKrtUYz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Frequency Hopping Spread Spectrum</a:t>
            </a:r>
            <a:endParaRPr b="1" sz="420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Deepali (MCA 5th Sem)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Disadvantages</a:t>
            </a:r>
            <a:endParaRPr b="1" sz="272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unito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Less Robust, so sometimes it requires error correction.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3375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unito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Needs complex frequency synthesisers.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3375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unito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Supports a lower data rate of 3 Mbps as compared to the 11 Mbps data rate supported by DSSS.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Applications</a:t>
            </a:r>
            <a:endParaRPr b="1" sz="272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Used in wireless local area networks (WLAN) standard for Wi-Fi.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Used in the wireless personal area networks (WPAN) standard for Bluetooth.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b="1" sz="272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https://www.javatpoint.com/spread-spectrum-in-mobile-computing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https://www.ques10.com/p/65187/draw-the-block-diagram-of-fhss-transmitter-and-r-1/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5"/>
              </a:rPr>
              <a:t>https://www.geeksforgeeks.org/frequency-hopping-spread-spectrum-in-wireless-networks/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6"/>
              </a:rPr>
              <a:t>https://www.youtube.com/watch?v=PUQMKrtUYz8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https://www.youtube.com/watch?v=f4qblYxEEHM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Spread Spectrum </a:t>
            </a:r>
            <a:endParaRPr b="1" sz="272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Spread Spectrum is a technique in which the transmitted signals of specific frequencies are varied slightly to obtain greater bandwidth as compared to initial bandwidth.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Types of Spread Spectrum</a:t>
            </a:r>
            <a:endParaRPr b="1" sz="272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-13593" r="-10661" t="0"/>
          <a:stretch/>
        </p:blipFill>
        <p:spPr>
          <a:xfrm>
            <a:off x="1229975" y="1705400"/>
            <a:ext cx="5938625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131"/>
              <a:buFont typeface="Arial"/>
              <a:buNone/>
            </a:pPr>
            <a:r>
              <a:rPr b="1" lang="en-GB" sz="3044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What is FHSS ?</a:t>
            </a:r>
            <a:endParaRPr b="1" sz="3044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-GB" sz="17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Frequency-hopping spread spectrum is designed for robust operation in noisy environments by transmitting short packets at different frequencies across wide portions of channel bandwidth.</a:t>
            </a:r>
            <a: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49405" r="0" t="0"/>
          <a:stretch/>
        </p:blipFill>
        <p:spPr>
          <a:xfrm>
            <a:off x="2745675" y="2410250"/>
            <a:ext cx="3242650" cy="20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33501" t="0"/>
          <a:stretch/>
        </p:blipFill>
        <p:spPr>
          <a:xfrm>
            <a:off x="1764200" y="447275"/>
            <a:ext cx="4907450" cy="36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372975" y="4137175"/>
            <a:ext cx="4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Fig. </a:t>
            </a:r>
            <a:r>
              <a:rPr b="1" lang="en-GB"/>
              <a:t>Block Diagram of FHSS (Transmitter side)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25" y="857250"/>
            <a:ext cx="6713648" cy="3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740">
                <a:solidFill>
                  <a:srgbClr val="CC412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How does it work ?</a:t>
            </a:r>
            <a:endParaRPr sz="382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rgbClr val="CC412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Char char="●"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transmission, binary data is fed into a modulator using some digital-to-analog encoding scheme, such as </a:t>
            </a:r>
            <a:r>
              <a:rPr i="1" lang="en-GB" sz="17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Frequency Shift Keying (FSK) or Binary Phase Shift Keying (BPSK).</a:t>
            </a:r>
            <a:endParaRPr i="1" sz="17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Char char="●"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PN source serves as an index into a table of frequencies each K bit on the PN source specifies one of the 2k carrier frequencies.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Char char="●"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 each successive interval, a new carrier frequency is selected.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Char char="●"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frequency is then modulated by the signal produced from the initial modulator to produce a new signal with the same shape.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Char char="●"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reception, the spread spectrum signal is demodulated using the same sequence of PN-derived frequencies and then demodulated to produce the output data.</a:t>
            </a:r>
            <a:endParaRPr sz="1700">
              <a:solidFill>
                <a:srgbClr val="CC412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740">
                <a:solidFill>
                  <a:srgbClr val="CC412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Types of FHSS</a:t>
            </a:r>
            <a:endParaRPr b="1" sz="2740">
              <a:solidFill>
                <a:srgbClr val="CC412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																																																																																							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74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74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74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6569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-GB" sz="4747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Slow Hopping:</a:t>
            </a:r>
            <a:r>
              <a:rPr lang="en-GB" sz="4747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 slow hopping, multiple bits are transmitted on a specific frequency or same frequency.</a:t>
            </a:r>
            <a:endParaRPr sz="4747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6569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-GB" sz="4747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Fast Hopping:</a:t>
            </a:r>
            <a:r>
              <a:rPr lang="en-GB" sz="4747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 fast hopping, individual bits are split and then transmitted on different frequencies.</a:t>
            </a:r>
            <a:endParaRPr sz="4747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700" y="1017725"/>
            <a:ext cx="4286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Advantages </a:t>
            </a:r>
            <a:endParaRPr b="1" sz="272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 efficiency.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Highly resistant to narrowband interference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Requires a shorter time for acquisition.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Highly secure. Its signals are very difficult to intercept if the frequency-hopping pattern is not known.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provides a very large bandwidth.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