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779-8AEC-4F70-8938-A853AEF2EE5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414903BD-D940-462C-ADF3-29269AEB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51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779-8AEC-4F70-8938-A853AEF2EE5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3BD-D940-462C-ADF3-29269AEB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43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779-8AEC-4F70-8938-A853AEF2EE5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3BD-D940-462C-ADF3-29269AEB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5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779-8AEC-4F70-8938-A853AEF2EE5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3BD-D940-462C-ADF3-29269AEB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36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779-8AEC-4F70-8938-A853AEF2EE5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3BD-D940-462C-ADF3-29269AEB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86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779-8AEC-4F70-8938-A853AEF2EE5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3BD-D940-462C-ADF3-29269AEB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99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779-8AEC-4F70-8938-A853AEF2EE5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3BD-D940-462C-ADF3-29269AEB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779-8AEC-4F70-8938-A853AEF2EE5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3BD-D940-462C-ADF3-29269AEB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57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779-8AEC-4F70-8938-A853AEF2EE5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3BD-D940-462C-ADF3-29269AEB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68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779-8AEC-4F70-8938-A853AEF2EE5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3BD-D940-462C-ADF3-29269AEB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3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CDE779-8AEC-4F70-8938-A853AEF2EE5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3BD-D940-462C-ADF3-29269AEB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51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DE779-8AEC-4F70-8938-A853AEF2EE5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14903BD-D940-462C-ADF3-29269AEB803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032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2C84-8803-D1E9-B88B-40A9F3B23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1190" y="-532232"/>
            <a:ext cx="12233190" cy="2920713"/>
          </a:xfrm>
        </p:spPr>
        <p:txBody>
          <a:bodyPr>
            <a:normAutofit/>
          </a:bodyPr>
          <a:lstStyle/>
          <a:p>
            <a:r>
              <a:rPr lang="en-IN" sz="4000" b="1" dirty="0"/>
              <a:t>GPRS { Global Packet Radio System 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F4893-09AB-4DD6-B76D-89424ECAE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2692" y="2813758"/>
            <a:ext cx="4572000" cy="1655762"/>
          </a:xfrm>
        </p:spPr>
        <p:txBody>
          <a:bodyPr>
            <a:normAutofit/>
          </a:bodyPr>
          <a:lstStyle/>
          <a:p>
            <a:r>
              <a:rPr lang="en-IN" b="1" dirty="0"/>
              <a:t>Name  : Vipin Patel </a:t>
            </a:r>
          </a:p>
          <a:p>
            <a:r>
              <a:rPr lang="en-IN" b="1" dirty="0"/>
              <a:t>Roll No: 63  </a:t>
            </a:r>
          </a:p>
          <a:p>
            <a:r>
              <a:rPr lang="en-IN" b="1" dirty="0"/>
              <a:t>Submitted to : Mrs. Kanika Mam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25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0353-FA78-4BC3-DD1C-D9596472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67374"/>
            <a:ext cx="9291215" cy="1049235"/>
          </a:xfrm>
        </p:spPr>
        <p:txBody>
          <a:bodyPr>
            <a:normAutofit/>
          </a:bodyPr>
          <a:lstStyle/>
          <a:p>
            <a:r>
              <a:rPr lang="en-IN" sz="4400" b="0" i="0" u="none" strike="noStrike" baseline="0" dirty="0">
                <a:latin typeface="CIDFont+F1"/>
              </a:rPr>
              <a:t>General Packet Radio System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9F87-A325-1B62-83A2-98FE25E8B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3" y="1606378"/>
            <a:ext cx="11491784" cy="4300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General Packet Radio Services (GPRS) is a packet-based wireless communication service that promises data rates from 56 up to 114 Kbps and continuous connection to the Internet for mobile phone and computer users.</a:t>
            </a:r>
          </a:p>
          <a:p>
            <a:pPr marL="0" indent="0">
              <a:buNone/>
            </a:pPr>
            <a:r>
              <a:rPr lang="en-US" dirty="0"/>
              <a:t>• The higher data rates allow users to take part in video conferences and interact with multimedia Web sites and similar applications using mobile handheld devices as well as notebook computers.</a:t>
            </a:r>
          </a:p>
          <a:p>
            <a:pPr marL="0" indent="0">
              <a:buNone/>
            </a:pPr>
            <a:r>
              <a:rPr lang="en-US" dirty="0"/>
              <a:t>• GPRS is based on Global System for Mobile (GSM) communication and complements existing services such as circuit switched cellular phone connections and the Short Message Service (SMS)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59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2582-FB10-CC94-FA8D-C54E85AF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94139"/>
            <a:ext cx="9291215" cy="1049235"/>
          </a:xfrm>
        </p:spPr>
        <p:txBody>
          <a:bodyPr>
            <a:normAutofit/>
          </a:bodyPr>
          <a:lstStyle/>
          <a:p>
            <a:r>
              <a:rPr lang="en-IN" sz="4800" dirty="0"/>
              <a:t>GpRS Architecture</a:t>
            </a:r>
          </a:p>
        </p:txBody>
      </p:sp>
      <p:pic>
        <p:nvPicPr>
          <p:cNvPr id="1028" name="Picture 4" descr="GPRS - Architecture">
            <a:extLst>
              <a:ext uri="{FF2B5EF4-FFF2-40B4-BE49-F238E27FC236}">
                <a16:creationId xmlns:a16="http://schemas.microsoft.com/office/drawing/2014/main" id="{09C59682-BA6C-F674-CAD8-CFA1163649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913" y="1243374"/>
            <a:ext cx="7990171" cy="49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73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BE27-7FF3-6687-83EE-F75E7F74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9291215" cy="1049235"/>
          </a:xfrm>
        </p:spPr>
        <p:txBody>
          <a:bodyPr/>
          <a:lstStyle/>
          <a:p>
            <a:r>
              <a:rPr lang="en-IN" dirty="0"/>
              <a:t>main Elements of gprs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ED3F-F5B2-8FFD-486F-152011C45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4" y="1049236"/>
            <a:ext cx="11491783" cy="4857294"/>
          </a:xfrm>
        </p:spPr>
        <p:txBody>
          <a:bodyPr>
            <a:normAutofit/>
          </a:bodyPr>
          <a:lstStyle/>
          <a:p>
            <a:r>
              <a:rPr lang="en-IN" dirty="0"/>
              <a:t>GPRS MOBILE STATIONS :: Mobile Station is required to access GPRS services.</a:t>
            </a:r>
          </a:p>
          <a:p>
            <a:r>
              <a:rPr lang="en-IN" dirty="0"/>
              <a:t>GPRS BASE STATION SUBSYSTEMS :: When either voice or data traffic is originated at the subscriber mobile, it is transported over the air interface to the BTS.</a:t>
            </a:r>
          </a:p>
          <a:p>
            <a:r>
              <a:rPr lang="en-IN" dirty="0"/>
              <a:t>GPRS SUPPORT NODES </a:t>
            </a:r>
          </a:p>
          <a:p>
            <a:pPr marL="0" indent="0">
              <a:buNone/>
            </a:pPr>
            <a:r>
              <a:rPr lang="en-IN" dirty="0"/>
              <a:t>        Gateway GPRS Support Node ( GGSN)</a:t>
            </a:r>
          </a:p>
          <a:p>
            <a:pPr marL="0" indent="0">
              <a:buNone/>
            </a:pPr>
            <a:r>
              <a:rPr lang="en-IN" dirty="0"/>
              <a:t>        Serving GPRS Support Node SGSN </a:t>
            </a:r>
          </a:p>
          <a:p>
            <a:r>
              <a:rPr lang="en-IN" dirty="0"/>
              <a:t>INTERNAL BACKBONE ::  The internal backbone is an IP based network used to carry packets between different GSNs.</a:t>
            </a:r>
          </a:p>
          <a:p>
            <a:r>
              <a:rPr lang="en-IN" dirty="0"/>
              <a:t>ROUTING AREA ::  Routing area is similar to Locating Area in GSM, except that it generally contains fewer cells.</a:t>
            </a:r>
          </a:p>
        </p:txBody>
      </p:sp>
    </p:spTree>
    <p:extLst>
      <p:ext uri="{BB962C8B-B14F-4D97-AF65-F5344CB8AC3E}">
        <p14:creationId xmlns:p14="http://schemas.microsoft.com/office/powerpoint/2010/main" val="267983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56CA-8C7F-7F8F-3025-6F64414F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 OF gPRS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EE3C-0DFF-F1E9-3FE9-1B0D4051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979" y="2015732"/>
            <a:ext cx="10775092" cy="4037749"/>
          </a:xfrm>
        </p:spPr>
        <p:txBody>
          <a:bodyPr>
            <a:normAutofit/>
          </a:bodyPr>
          <a:lstStyle/>
          <a:p>
            <a:pPr algn="l"/>
            <a:r>
              <a:rPr lang="en-US" b="1" i="0" u="none" strike="noStrike" baseline="0" dirty="0">
                <a:latin typeface="CIDFont+F3"/>
              </a:rPr>
              <a:t>GPRS is the first step toward an end-to-end wireless infrastructure and has the following </a:t>
            </a:r>
            <a:r>
              <a:rPr lang="en-IN" b="1" i="0" u="none" strike="noStrike" baseline="0" dirty="0">
                <a:latin typeface="CIDFont+F3"/>
              </a:rPr>
              <a:t>goals:</a:t>
            </a:r>
          </a:p>
          <a:p>
            <a:pPr algn="l"/>
            <a:r>
              <a:rPr lang="en-IN" b="1" i="0" u="none" strike="noStrike" baseline="0" dirty="0">
                <a:latin typeface="CIDFont+F3"/>
              </a:rPr>
              <a:t>Open architecture</a:t>
            </a:r>
          </a:p>
          <a:p>
            <a:pPr algn="l"/>
            <a:r>
              <a:rPr lang="en-IN" b="1" i="0" u="none" strike="noStrike" baseline="0" dirty="0">
                <a:latin typeface="CIDFont+F3"/>
              </a:rPr>
              <a:t>Consistent IP services</a:t>
            </a:r>
          </a:p>
          <a:p>
            <a:pPr algn="l"/>
            <a:r>
              <a:rPr lang="en-IN" b="1" i="0" u="none" strike="noStrike" baseline="0" dirty="0">
                <a:latin typeface="CIDFont+F5"/>
              </a:rPr>
              <a:t> </a:t>
            </a:r>
            <a:r>
              <a:rPr lang="en-IN" b="1" i="0" u="none" strike="noStrike" baseline="0" dirty="0">
                <a:latin typeface="CIDFont+F3"/>
              </a:rPr>
              <a:t>Same infrastructure for different air interfaces</a:t>
            </a:r>
          </a:p>
          <a:p>
            <a:pPr algn="l"/>
            <a:r>
              <a:rPr lang="en-US" b="1" i="0" u="none" strike="noStrike" baseline="0" dirty="0">
                <a:latin typeface="CIDFont+F5"/>
              </a:rPr>
              <a:t> </a:t>
            </a:r>
            <a:r>
              <a:rPr lang="en-US" b="1" i="0" u="none" strike="noStrike" baseline="0" dirty="0">
                <a:latin typeface="CIDFont+F3"/>
              </a:rPr>
              <a:t>Integrated telephony and Internet infrastructure</a:t>
            </a:r>
          </a:p>
          <a:p>
            <a:pPr algn="l"/>
            <a:r>
              <a:rPr lang="en-US" b="1" i="0" u="none" strike="noStrike" baseline="0" dirty="0">
                <a:latin typeface="CIDFont+F5"/>
              </a:rPr>
              <a:t> </a:t>
            </a:r>
            <a:r>
              <a:rPr lang="en-US" b="1" i="0" u="none" strike="noStrike" baseline="0" dirty="0">
                <a:latin typeface="CIDFont+F3"/>
              </a:rPr>
              <a:t>Leverage industry investment in IP</a:t>
            </a:r>
          </a:p>
          <a:p>
            <a:pPr algn="l"/>
            <a:r>
              <a:rPr lang="en-US" b="1" i="0" u="none" strike="noStrike" baseline="0" dirty="0">
                <a:latin typeface="CIDFont+F5"/>
              </a:rPr>
              <a:t> </a:t>
            </a:r>
            <a:r>
              <a:rPr lang="en-US" b="1" i="0" u="none" strike="noStrike" baseline="0" dirty="0">
                <a:latin typeface="CIDFont+F3"/>
              </a:rPr>
              <a:t>Service innovation independent of infrastructure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3682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3C4E-34D4-CD4E-0068-8B5CDF5F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735" y="2608605"/>
            <a:ext cx="9291215" cy="1049235"/>
          </a:xfrm>
        </p:spPr>
        <p:txBody>
          <a:bodyPr>
            <a:noAutofit/>
          </a:bodyPr>
          <a:lstStyle/>
          <a:p>
            <a:r>
              <a:rPr lang="en-IN" sz="9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690743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283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CIDFont+F1</vt:lpstr>
      <vt:lpstr>CIDFont+F3</vt:lpstr>
      <vt:lpstr>CIDFont+F5</vt:lpstr>
      <vt:lpstr>Rockwell</vt:lpstr>
      <vt:lpstr>Gallery</vt:lpstr>
      <vt:lpstr>GPRS { Global Packet Radio System }</vt:lpstr>
      <vt:lpstr>General Packet Radio System</vt:lpstr>
      <vt:lpstr>GpRS Architecture</vt:lpstr>
      <vt:lpstr>main Elements of gprs</vt:lpstr>
      <vt:lpstr>GOALS OF gPRS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GPRS { Global Packet Radio System }</dc:title>
  <dc:creator>vipin patel</dc:creator>
  <cp:lastModifiedBy>vipin patel</cp:lastModifiedBy>
  <cp:revision>1</cp:revision>
  <dcterms:created xsi:type="dcterms:W3CDTF">2022-10-17T17:16:54Z</dcterms:created>
  <dcterms:modified xsi:type="dcterms:W3CDTF">2022-10-17T17:54:18Z</dcterms:modified>
</cp:coreProperties>
</file>