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7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7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44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29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4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4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3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7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64D2-B070-4EC3-BAC1-A3A3E0470C7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77" y="1403192"/>
            <a:ext cx="9420046" cy="1488225"/>
          </a:xfrm>
        </p:spPr>
        <p:txBody>
          <a:bodyPr/>
          <a:lstStyle/>
          <a:p>
            <a:pPr algn="ctr"/>
            <a:r>
              <a:rPr lang="en-US" sz="4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IEEE 802.11 WLAN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834" y="4106845"/>
            <a:ext cx="2898257" cy="13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Name-Prateek Sagar</a:t>
            </a:r>
          </a:p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Roll no.-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39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9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IEEE 802.11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https://www.tutorialspoint.com/assets/questions/images/20019-153171823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354" y="1995055"/>
            <a:ext cx="5838681" cy="3776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05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771895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IEEE 802.11 WLAN Standards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5916" r="4838" b="11171"/>
          <a:stretch/>
        </p:blipFill>
        <p:spPr>
          <a:xfrm>
            <a:off x="1416480" y="1994795"/>
            <a:ext cx="9437298" cy="38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3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892" y="3567639"/>
            <a:ext cx="9404723" cy="1400530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6280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880</TotalTime>
  <Words>20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Segoe UI Light</vt:lpstr>
      <vt:lpstr>Segoe UI Semilight</vt:lpstr>
      <vt:lpstr>Tw Cen MT</vt:lpstr>
      <vt:lpstr>Circuit</vt:lpstr>
      <vt:lpstr>IEEE 802.11 WLAN STANDARDS</vt:lpstr>
      <vt:lpstr>IEEE 802.11 Architecture </vt:lpstr>
      <vt:lpstr>IEEE 802.11 WLAN Standards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prateeksagar2002019@outlook.com</cp:lastModifiedBy>
  <cp:revision>9</cp:revision>
  <dcterms:created xsi:type="dcterms:W3CDTF">2022-11-08T06:02:43Z</dcterms:created>
  <dcterms:modified xsi:type="dcterms:W3CDTF">2022-11-20T17:54:19Z</dcterms:modified>
</cp:coreProperties>
</file>