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8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686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7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15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4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1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7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7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1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5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3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4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7964D2-B070-4EC3-BAC1-A3A3E0470C7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7D43-BAB7-4838-8DFF-B7EFF04A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7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811" y="2359155"/>
            <a:ext cx="9420046" cy="1488225"/>
          </a:xfrm>
        </p:spPr>
        <p:txBody>
          <a:bodyPr/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802.11 WLAN STANDARDS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7161" y="3370686"/>
            <a:ext cx="2459399" cy="13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Bradley Hand ITC" panose="03070402050302030203" pitchFamily="66" charset="0"/>
                <a:cs typeface="Times New Roman" panose="02020603050405020304" pitchFamily="18" charset="0"/>
              </a:rPr>
              <a:t>Name- Shivani</a:t>
            </a:r>
          </a:p>
          <a:p>
            <a:pPr marL="0" indent="0">
              <a:buNone/>
            </a:pPr>
            <a:r>
              <a:rPr lang="en-US" sz="2400" dirty="0" smtClean="0">
                <a:latin typeface="Bradley Hand ITC" panose="03070402050302030203" pitchFamily="66" charset="0"/>
                <a:cs typeface="Times New Roman" panose="02020603050405020304" pitchFamily="18" charset="0"/>
              </a:rPr>
              <a:t>Roll no.- 54</a:t>
            </a:r>
            <a:endParaRPr lang="en-US" sz="2400" dirty="0"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802.11 Architecture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https://www.tutorialspoint.com/assets/questions/images/20019-1531718230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55" y="2215057"/>
            <a:ext cx="5693434" cy="3556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0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88" y="7718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IEEE 802.11 WLAN Standards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t="25916" r="4838" b="11171"/>
          <a:stretch/>
        </p:blipFill>
        <p:spPr>
          <a:xfrm>
            <a:off x="1431986" y="2355013"/>
            <a:ext cx="9437298" cy="389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783" y="2902621"/>
            <a:ext cx="9404723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871</TotalTime>
  <Words>18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Bradley Hand ITC</vt:lpstr>
      <vt:lpstr>Century Gothic</vt:lpstr>
      <vt:lpstr>Times New Roman</vt:lpstr>
      <vt:lpstr>Wingdings 3</vt:lpstr>
      <vt:lpstr>Ion</vt:lpstr>
      <vt:lpstr>IEEE 802.11 WLAN STANDARDS</vt:lpstr>
      <vt:lpstr>IEEE 802.11 Architecture </vt:lpstr>
      <vt:lpstr>IEEE 802.11 WLAN Standards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2022-11-08T06:02:43Z</dcterms:created>
  <dcterms:modified xsi:type="dcterms:W3CDTF">2022-11-08T20:33:45Z</dcterms:modified>
</cp:coreProperties>
</file>