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48b282c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48b282c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48b282c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48b282c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48b28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48b28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48b282c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48b282c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48b282c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48b282c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um.huawei.com/enterprise/en/what-is-wlan-infrastructure-mode/thread/746009-869" TargetMode="External"/><Relationship Id="rId4" Type="http://schemas.openxmlformats.org/officeDocument/2006/relationships/hyperlink" Target="https://www.networkcomputing.com/wireless-infrastructure/wireless-lan-mod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Infrastructure Based WLAN</a:t>
            </a:r>
            <a:endParaRPr b="1" sz="39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05550" y="3350325"/>
            <a:ext cx="251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Name   :</a:t>
            </a:r>
            <a:r>
              <a:rPr lang="en" sz="2400">
                <a:solidFill>
                  <a:srgbClr val="434343"/>
                </a:solidFill>
              </a:rPr>
              <a:t> Sumit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Roll No : 59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29175" y="990950"/>
            <a:ext cx="7503000" cy="295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 infrastructure mode, the WLAN network is composed of stations as well as one or more access points(APs).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All the communications between stations will go through an access point. 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Each access point forms a radio cell, also called a basic service set (BSS).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wireless WLAN network with one AP is referred to as BSS(Basic Service Set). When more than one AP’s are available in a network to form a sub-network, it is referred as ESS(Extended Service Set).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70750" y="314575"/>
            <a:ext cx="839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b="1" i="1" sz="27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800" y="624300"/>
            <a:ext cx="59436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70750" y="314575"/>
            <a:ext cx="839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Infrastructure</a:t>
            </a:r>
            <a:endParaRPr b="1" i="1" sz="27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75" y="490538"/>
            <a:ext cx="442912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770750" y="314575"/>
            <a:ext cx="839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FF0000"/>
                </a:solidFill>
              </a:rPr>
              <a:t>Roaming</a:t>
            </a:r>
            <a:endParaRPr b="1" i="1"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414338"/>
            <a:ext cx="59436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70750" y="314575"/>
            <a:ext cx="839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FF0000"/>
                </a:solidFill>
              </a:rPr>
              <a:t>Communication</a:t>
            </a:r>
            <a:endParaRPr b="1" i="1"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12700" y="786475"/>
            <a:ext cx="7518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https://forum.huawei.com/enterprise/en/what-is-wlan-infrastructure-mode/thread/746009-869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https://www.networkcomputing.com/wireless-infrastructure/wireless-lan-models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770750" y="314575"/>
            <a:ext cx="839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FF0000"/>
                </a:solidFill>
              </a:rPr>
              <a:t>References</a:t>
            </a:r>
            <a:endParaRPr b="1" i="1"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