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05eaa169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05eaa169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905eaa169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905eaa169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05eaa169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05eaa169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05eaa169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05eaa169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bc135b8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bc135b8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05eaa169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05eaa169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05eaa169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05eaa169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05eaa169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05eaa169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05eaa169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05eaa169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05eaa169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905eaa169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05eaa169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05eaa169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bc135b8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bc135b8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05eaa169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05eaa169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Intrusion Handling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Submitted By - Shradha 57</a:t>
            </a:r>
            <a:endParaRPr/>
          </a:p>
          <a:p>
            <a:pPr indent="0" lvl="0" marL="0" rtl="0" algn="r">
              <a:spcBef>
                <a:spcPts val="0"/>
              </a:spcBef>
              <a:spcAft>
                <a:spcPts val="0"/>
              </a:spcAft>
              <a:buNone/>
            </a:pPr>
            <a:r>
              <a:rPr lang="en"/>
              <a:t>	Ankuj </a:t>
            </a:r>
            <a:r>
              <a:rPr lang="en"/>
              <a:t>09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Intrusion Prevention System (IPS)</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Intrusion Prevention System is also known as Intrusion Detection and Prevention System. It is a network security application that monitors network or system activities for malicious activity by identifying it, collecting information about it,, report it and attempt to block or stop it.</a:t>
            </a:r>
            <a:endParaRPr/>
          </a:p>
          <a:p>
            <a:pPr indent="-311150" lvl="0" marL="457200" rtl="0" algn="l">
              <a:spcBef>
                <a:spcPts val="0"/>
              </a:spcBef>
              <a:spcAft>
                <a:spcPts val="0"/>
              </a:spcAft>
              <a:buSzPts val="1300"/>
              <a:buChar char="●"/>
            </a:pPr>
            <a:r>
              <a:rPr lang="en"/>
              <a:t>Intrusion prevention systems are contemplated as augmentation of Intrusion Detection Systems (IDS) because both IPS and IDS operate network traffic and system activities for malicious activity.</a:t>
            </a:r>
            <a:endParaRPr/>
          </a:p>
          <a:p>
            <a:pPr indent="-311150" lvl="0" marL="457200" rtl="0" algn="l">
              <a:spcBef>
                <a:spcPts val="0"/>
              </a:spcBef>
              <a:spcAft>
                <a:spcPts val="0"/>
              </a:spcAft>
              <a:buSzPts val="1300"/>
              <a:buChar char="●"/>
            </a:pPr>
            <a:r>
              <a:rPr lang="en"/>
              <a:t>Many IPS can also respond to a detected threat by attempting to prevent it from succeeding. They use various response techniques, which involve the IPS stopping the attack itself, changing the security environment or changing the attack’s content.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IPS</a:t>
            </a:r>
            <a:endParaRPr/>
          </a:p>
        </p:txBody>
      </p:sp>
      <p:sp>
        <p:nvSpPr>
          <p:cNvPr id="146" name="Google Shape;146;p23"/>
          <p:cNvSpPr txBox="1"/>
          <p:nvPr>
            <p:ph idx="1" type="body"/>
          </p:nvPr>
        </p:nvSpPr>
        <p:spPr>
          <a:xfrm>
            <a:off x="729450" y="2078875"/>
            <a:ext cx="7688700" cy="28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Network-based intrusion prevention system (NIPS) </a:t>
            </a:r>
            <a:r>
              <a:rPr lang="en"/>
              <a:t>- monitors the entire network for suspicious traffic by analysing protocol activity.</a:t>
            </a:r>
            <a:endParaRPr/>
          </a:p>
          <a:p>
            <a:pPr indent="0" lvl="0" marL="0" rtl="0" algn="l">
              <a:spcBef>
                <a:spcPts val="1200"/>
              </a:spcBef>
              <a:spcAft>
                <a:spcPts val="0"/>
              </a:spcAft>
              <a:buNone/>
            </a:pPr>
            <a:r>
              <a:rPr b="1" lang="en"/>
              <a:t>2. Wireless intrusion prevention system (WIPS) </a:t>
            </a:r>
            <a:r>
              <a:rPr lang="en"/>
              <a:t>- monitors a wireless network for suspicious traffic by analysing wireless networking protocols. </a:t>
            </a:r>
            <a:endParaRPr/>
          </a:p>
          <a:p>
            <a:pPr indent="0" lvl="0" marL="0" rtl="0" algn="l">
              <a:spcBef>
                <a:spcPts val="1200"/>
              </a:spcBef>
              <a:spcAft>
                <a:spcPts val="0"/>
              </a:spcAft>
              <a:buNone/>
            </a:pPr>
            <a:r>
              <a:rPr b="1" lang="en"/>
              <a:t>3. Network behaviour analysis (NBA) </a:t>
            </a:r>
            <a:r>
              <a:rPr lang="en"/>
              <a:t>- examines network traffic to identify threats that generate unusual traffic flows, such as DDOS attacks, specific forms of malware and policy violations.</a:t>
            </a:r>
            <a:endParaRPr/>
          </a:p>
          <a:p>
            <a:pPr indent="0" lvl="0" marL="0" rtl="0" algn="l">
              <a:spcBef>
                <a:spcPts val="1200"/>
              </a:spcBef>
              <a:spcAft>
                <a:spcPts val="1200"/>
              </a:spcAft>
              <a:buNone/>
            </a:pPr>
            <a:r>
              <a:rPr b="1" lang="en"/>
              <a:t>4. Host-based intrusion prevention system (HIPS)</a:t>
            </a:r>
            <a:r>
              <a:rPr lang="en"/>
              <a:t> - inbuilt software package which operates a single host for doubtful activity by scanning events that occur within that host.</a:t>
            </a:r>
            <a:r>
              <a:rPr b="1"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Detection Method of IPS</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Signature-based detection : </a:t>
            </a:r>
            <a:r>
              <a:rPr lang="en"/>
              <a:t>Signature-based IDS operates packets in the network and compares with pre-built and preordained attack patterns known as signatures. </a:t>
            </a:r>
            <a:endParaRPr/>
          </a:p>
          <a:p>
            <a:pPr indent="0" lvl="0" marL="0" rtl="0" algn="l">
              <a:spcBef>
                <a:spcPts val="1200"/>
              </a:spcBef>
              <a:spcAft>
                <a:spcPts val="0"/>
              </a:spcAft>
              <a:buNone/>
            </a:pPr>
            <a:r>
              <a:rPr b="1" lang="en"/>
              <a:t>2. Statistical anomaly-based detection :</a:t>
            </a:r>
            <a:r>
              <a:rPr lang="en"/>
              <a:t> Anomaly based IDS monitors network traffic and compares it against an established baseline. The baseline will identify what is normal for that network and what protocols are used. However, It may raise a false alarm if the baselines are not intelligently configured. </a:t>
            </a:r>
            <a:endParaRPr/>
          </a:p>
          <a:p>
            <a:pPr indent="0" lvl="0" marL="0" rtl="0" algn="l">
              <a:spcBef>
                <a:spcPts val="1200"/>
              </a:spcBef>
              <a:spcAft>
                <a:spcPts val="1200"/>
              </a:spcAft>
              <a:buNone/>
            </a:pPr>
            <a:r>
              <a:rPr b="1" lang="en"/>
              <a:t>3. Stateful protocol analysis detection : </a:t>
            </a:r>
            <a:r>
              <a:rPr lang="en"/>
              <a:t>This IDS method recognizes divergence of protocols stated by comparing observed events with pre-built profiles of generally accepted definitions of not harmful activity.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IPS with IDS</a:t>
            </a:r>
            <a:endParaRPr/>
          </a:p>
        </p:txBody>
      </p:sp>
      <p:sp>
        <p:nvSpPr>
          <p:cNvPr id="158" name="Google Shape;158;p25"/>
          <p:cNvSpPr txBox="1"/>
          <p:nvPr>
            <p:ph idx="1" type="body"/>
          </p:nvPr>
        </p:nvSpPr>
        <p:spPr>
          <a:xfrm>
            <a:off x="729450" y="2078875"/>
            <a:ext cx="7688700" cy="25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difference between Intrusion Prevention System (IPS) with Intrusion Detection Systems (IDS) are: </a:t>
            </a:r>
            <a:endParaRPr/>
          </a:p>
          <a:p>
            <a:pPr indent="0" lvl="0" marL="0" rtl="0" algn="l">
              <a:spcBef>
                <a:spcPts val="1200"/>
              </a:spcBef>
              <a:spcAft>
                <a:spcPts val="0"/>
              </a:spcAft>
              <a:buNone/>
            </a:pPr>
            <a:r>
              <a:rPr lang="en"/>
              <a:t>1. Intrusion prevention systems are placed in-line and are able to actively prevent or block intrusions that are detected. </a:t>
            </a:r>
            <a:endParaRPr/>
          </a:p>
          <a:p>
            <a:pPr indent="0" lvl="0" marL="0" rtl="0" algn="l">
              <a:spcBef>
                <a:spcPts val="1200"/>
              </a:spcBef>
              <a:spcAft>
                <a:spcPts val="0"/>
              </a:spcAft>
              <a:buNone/>
            </a:pPr>
            <a:r>
              <a:rPr lang="en"/>
              <a:t>2. IPS can take such actions as sending an alarm, dropping detected malicious packets, resetting a connection or blocking traffic from the offending IP address. </a:t>
            </a:r>
            <a:endParaRPr/>
          </a:p>
          <a:p>
            <a:pPr indent="0" lvl="0" marL="0" rtl="0" algn="l">
              <a:spcBef>
                <a:spcPts val="1200"/>
              </a:spcBef>
              <a:spcAft>
                <a:spcPts val="1200"/>
              </a:spcAft>
              <a:buNone/>
            </a:pPr>
            <a:r>
              <a:rPr lang="en"/>
              <a:t>3. IPS also can correct cyclic redundancy check (CRC) errors, defragment packet streams, mitigate TCP sequencing issues and clean up unwanted transport and network layer options.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574825" y="2036550"/>
            <a:ext cx="2323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Intrusion?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act of intruding or the state of being intruded especially the act of wrongfully entering upon, seizing, or taking possession of the property of another is called intrusion.</a:t>
            </a:r>
            <a:endParaRPr/>
          </a:p>
          <a:p>
            <a:pPr indent="-311150" lvl="0" marL="457200" rtl="0" algn="l">
              <a:spcBef>
                <a:spcPts val="0"/>
              </a:spcBef>
              <a:spcAft>
                <a:spcPts val="0"/>
              </a:spcAft>
              <a:buSzPts val="1300"/>
              <a:buChar char="●"/>
            </a:pPr>
            <a:r>
              <a:rPr lang="en"/>
              <a:t>I</a:t>
            </a:r>
            <a:r>
              <a:rPr lang="en"/>
              <a:t>ntruders are often referred to as hacker, who have  immense knowledge and an in-depth understanding of technology and security  </a:t>
            </a:r>
            <a:endParaRPr/>
          </a:p>
          <a:p>
            <a:pPr indent="-311150" lvl="0" marL="457200" rtl="0" algn="l">
              <a:spcBef>
                <a:spcPts val="0"/>
              </a:spcBef>
              <a:spcAft>
                <a:spcPts val="0"/>
              </a:spcAft>
              <a:buSzPts val="1300"/>
              <a:buChar char="●"/>
            </a:pPr>
            <a:r>
              <a:rPr lang="en"/>
              <a:t>They are the most harmful factors contributing to the vulnerability of security. </a:t>
            </a:r>
            <a:endParaRPr/>
          </a:p>
          <a:p>
            <a:pPr indent="-311150" lvl="0" marL="457200" rtl="0" algn="l">
              <a:spcBef>
                <a:spcPts val="0"/>
              </a:spcBef>
              <a:spcAft>
                <a:spcPts val="0"/>
              </a:spcAft>
              <a:buSzPts val="1300"/>
              <a:buChar char="●"/>
            </a:pPr>
            <a:r>
              <a:rPr lang="en"/>
              <a:t>Intruders breach the privacy of users, steal their confidential information and sell it to the third-party, which aim at misusing the information for their own personal or professional gains.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Intruders</a:t>
            </a:r>
            <a:endParaRPr/>
          </a:p>
        </p:txBody>
      </p:sp>
      <p:sp>
        <p:nvSpPr>
          <p:cNvPr id="99" name="Google Shape;99;p15"/>
          <p:cNvSpPr txBox="1"/>
          <p:nvPr>
            <p:ph idx="1" type="body"/>
          </p:nvPr>
        </p:nvSpPr>
        <p:spPr>
          <a:xfrm>
            <a:off x="729450" y="2078875"/>
            <a:ext cx="7688700" cy="2524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Masquerader</a:t>
            </a:r>
            <a:r>
              <a:rPr lang="en"/>
              <a:t>: The category of individuals that are not authorized to use the system but still exploit user’s privacy and confidential information by possessing techniques that give them control over the system</a:t>
            </a:r>
            <a:endParaRPr/>
          </a:p>
          <a:p>
            <a:pPr indent="-311150" lvl="0" marL="457200" rtl="0" algn="l">
              <a:spcBef>
                <a:spcPts val="0"/>
              </a:spcBef>
              <a:spcAft>
                <a:spcPts val="0"/>
              </a:spcAft>
              <a:buSzPts val="1300"/>
              <a:buChar char="●"/>
            </a:pPr>
            <a:r>
              <a:rPr b="1" lang="en"/>
              <a:t>Misfeasor</a:t>
            </a:r>
            <a:r>
              <a:rPr lang="en"/>
              <a:t>: The  category of individuals that are authorized to use the system, but misuse the granted access and privilege.</a:t>
            </a:r>
            <a:endParaRPr/>
          </a:p>
          <a:p>
            <a:pPr indent="-311150" lvl="0" marL="457200" rtl="0" algn="l">
              <a:spcBef>
                <a:spcPts val="0"/>
              </a:spcBef>
              <a:spcAft>
                <a:spcPts val="0"/>
              </a:spcAft>
              <a:buSzPts val="1300"/>
              <a:buChar char="●"/>
            </a:pPr>
            <a:r>
              <a:rPr b="1" lang="en"/>
              <a:t>Clandestine User</a:t>
            </a:r>
            <a:r>
              <a:rPr lang="en"/>
              <a:t>: The category of individuals those have supervision/administrative control over the system and misuse the authoritative power given to them. The misconduct of power is often done by superlative authorities for financial gains.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6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to Intrusion Detection and Prevention</a:t>
            </a:r>
            <a:endParaRPr/>
          </a:p>
        </p:txBody>
      </p:sp>
      <p:sp>
        <p:nvSpPr>
          <p:cNvPr id="105" name="Google Shape;105;p16"/>
          <p:cNvSpPr txBox="1"/>
          <p:nvPr>
            <p:ph idx="1" type="body"/>
          </p:nvPr>
        </p:nvSpPr>
        <p:spPr>
          <a:xfrm>
            <a:off x="729450" y="2249875"/>
            <a:ext cx="7688700" cy="24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a:t>
            </a:r>
            <a:r>
              <a:rPr b="1" lang="en"/>
              <a:t>Preemptive</a:t>
            </a:r>
            <a:r>
              <a:rPr b="1" lang="en"/>
              <a:t> Blocking :</a:t>
            </a:r>
            <a:r>
              <a:rPr lang="en"/>
              <a:t> It is also called Banishment vigilance. It seeks to prevent intrusion from happening before they occur. The above method is done by observing any danger signs of imminent threats and then blocking user or IP address from which these signs originate.</a:t>
            </a:r>
            <a:endParaRPr/>
          </a:p>
          <a:p>
            <a:pPr indent="0" lvl="0" marL="0" rtl="0" algn="l">
              <a:spcBef>
                <a:spcPts val="1200"/>
              </a:spcBef>
              <a:spcAft>
                <a:spcPts val="1200"/>
              </a:spcAft>
              <a:buNone/>
            </a:pPr>
            <a:r>
              <a:rPr lang="en"/>
              <a:t>If Admin finds that particular IP address is source of frequent port scans and other scans of their system then they will block that IP address at firewall. The above intrusion detection and avoidance can be quite complicated which could potentially block legitimate user by mistake. This can lead to problem of false positives, in which system mistakenly identifies legitimate traffic as some form of attack.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9450" y="1321025"/>
            <a:ext cx="7688700" cy="26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 Anomaly Detection :  </a:t>
            </a:r>
            <a:r>
              <a:rPr lang="en"/>
              <a:t>It involves actual software that works to detect intrusion attempts and then notify the administrator. The general process is simple, system looks for any abnormal behaviour. </a:t>
            </a:r>
            <a:endParaRPr/>
          </a:p>
          <a:p>
            <a:pPr indent="0" lvl="0" marL="0" rtl="0" algn="l">
              <a:spcBef>
                <a:spcPts val="1200"/>
              </a:spcBef>
              <a:spcAft>
                <a:spcPts val="0"/>
              </a:spcAft>
              <a:buNone/>
            </a:pPr>
            <a:r>
              <a:rPr lang="en"/>
              <a:t>Any activity that does not match pattern of normal user access is noted and logged. Any activity that does not match definition of normal behaviour is considered an anomaly and is logged. It is also called as  “traceback” process. </a:t>
            </a:r>
            <a:endParaRPr/>
          </a:p>
          <a:p>
            <a:pPr indent="0" lvl="0" marL="0" rtl="0" algn="l">
              <a:spcBef>
                <a:spcPts val="1200"/>
              </a:spcBef>
              <a:spcAft>
                <a:spcPts val="1200"/>
              </a:spcAft>
              <a:buNone/>
            </a:pPr>
            <a:r>
              <a:rPr lang="en"/>
              <a:t>The specific ways in which an anomaly is detected includes Threshold Monitoring, Resource Profiling, User/Group Work Profiling, and Executable Profiling.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Intrusion Detection System (IDS)</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 Intrusion Detection System (IDS) is a system that monitors network traffic for suspicious activity and issues alerts when such activity is discovered.</a:t>
            </a:r>
            <a:endParaRPr/>
          </a:p>
          <a:p>
            <a:pPr indent="-311150" lvl="0" marL="457200" rtl="0" algn="l">
              <a:spcBef>
                <a:spcPts val="0"/>
              </a:spcBef>
              <a:spcAft>
                <a:spcPts val="0"/>
              </a:spcAft>
              <a:buSzPts val="1300"/>
              <a:buChar char="●"/>
            </a:pPr>
            <a:r>
              <a:rPr lang="en"/>
              <a:t>Any malicious venture or violation is normally reported either to an administrator or collected centrally using a </a:t>
            </a:r>
            <a:r>
              <a:rPr b="1" lang="en">
                <a:solidFill>
                  <a:srgbClr val="CC4125"/>
                </a:solidFill>
                <a:highlight>
                  <a:srgbClr val="FFFFFF"/>
                </a:highlight>
              </a:rPr>
              <a:t>security information and event management (SIEM)</a:t>
            </a:r>
            <a:r>
              <a:rPr lang="en">
                <a:solidFill>
                  <a:srgbClr val="CC4125"/>
                </a:solidFill>
              </a:rPr>
              <a:t> </a:t>
            </a:r>
            <a:r>
              <a:rPr lang="en"/>
              <a:t>system. This system integrates outputs from multiple sources and uses alarm filtering techniques to differentiate malicious activity from false alarms.</a:t>
            </a:r>
            <a:endParaRPr/>
          </a:p>
          <a:p>
            <a:pPr indent="-311150" lvl="0" marL="457200" rtl="0" algn="l">
              <a:spcBef>
                <a:spcPts val="0"/>
              </a:spcBef>
              <a:spcAft>
                <a:spcPts val="0"/>
              </a:spcAft>
              <a:buSzPts val="1300"/>
              <a:buChar char="●"/>
            </a:pPr>
            <a:r>
              <a:rPr lang="en"/>
              <a:t>IDS can also disposed to false alarms. Hence, organizations need to fine-tune their IDS products when they first install them so that the normal traffic on the network can be differentiated from malicious activity.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IDS</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Network Intrusion Detection System (NIDS) </a:t>
            </a:r>
            <a:r>
              <a:rPr lang="en"/>
              <a:t>- runs within the network.</a:t>
            </a:r>
            <a:endParaRPr/>
          </a:p>
          <a:p>
            <a:pPr indent="0" lvl="0" marL="0" rtl="0" algn="l">
              <a:spcBef>
                <a:spcPts val="1200"/>
              </a:spcBef>
              <a:spcAft>
                <a:spcPts val="0"/>
              </a:spcAft>
              <a:buNone/>
            </a:pPr>
            <a:r>
              <a:rPr b="1" lang="en"/>
              <a:t>2. Host Intrusion Detection System (HIDS) </a:t>
            </a:r>
            <a:r>
              <a:rPr lang="en"/>
              <a:t>- runs on independent hosts or devices.</a:t>
            </a:r>
            <a:endParaRPr/>
          </a:p>
          <a:p>
            <a:pPr indent="0" lvl="0" marL="0" rtl="0" algn="l">
              <a:spcBef>
                <a:spcPts val="1200"/>
              </a:spcBef>
              <a:spcAft>
                <a:spcPts val="0"/>
              </a:spcAft>
              <a:buNone/>
            </a:pPr>
            <a:r>
              <a:rPr b="1" lang="en"/>
              <a:t>3. Protocol-based Intrusion Detection System (PIDS)</a:t>
            </a:r>
            <a:r>
              <a:rPr lang="en"/>
              <a:t> - at the front end of the server.</a:t>
            </a:r>
            <a:endParaRPr/>
          </a:p>
          <a:p>
            <a:pPr indent="0" lvl="0" marL="0" rtl="0" algn="l">
              <a:spcBef>
                <a:spcPts val="1200"/>
              </a:spcBef>
              <a:spcAft>
                <a:spcPts val="0"/>
              </a:spcAft>
              <a:buNone/>
            </a:pPr>
            <a:r>
              <a:rPr b="1" lang="en"/>
              <a:t>4. Application Protocol-based Intrusion Detection System (APIDS) </a:t>
            </a:r>
            <a:r>
              <a:rPr lang="en"/>
              <a:t>- resides within a group of servers.</a:t>
            </a:r>
            <a:endParaRPr/>
          </a:p>
          <a:p>
            <a:pPr indent="0" lvl="0" marL="0" rtl="0" algn="l">
              <a:spcBef>
                <a:spcPts val="1200"/>
              </a:spcBef>
              <a:spcAft>
                <a:spcPts val="0"/>
              </a:spcAft>
              <a:buNone/>
            </a:pPr>
            <a:r>
              <a:rPr b="1" lang="en"/>
              <a:t>5. Hybrid Intrusion Detection System</a:t>
            </a:r>
            <a:r>
              <a:rPr lang="en"/>
              <a:t> - mix of one or many approaches.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2322450" y="169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NIDS and HIDS</a:t>
            </a:r>
            <a:endParaRPr/>
          </a:p>
        </p:txBody>
      </p:sp>
      <p:pic>
        <p:nvPicPr>
          <p:cNvPr id="128" name="Google Shape;128;p20"/>
          <p:cNvPicPr preferRelativeResize="0"/>
          <p:nvPr/>
        </p:nvPicPr>
        <p:blipFill rotWithShape="1">
          <a:blip r:embed="rId3">
            <a:alphaModFix/>
          </a:blip>
          <a:srcRect b="0" l="2057" r="1788" t="0"/>
          <a:stretch/>
        </p:blipFill>
        <p:spPr>
          <a:xfrm>
            <a:off x="918475" y="1979850"/>
            <a:ext cx="7327450" cy="284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Detection Method of IDS</a:t>
            </a:r>
            <a:endParaRPr/>
          </a:p>
        </p:txBody>
      </p:sp>
      <p:sp>
        <p:nvSpPr>
          <p:cNvPr id="134" name="Google Shape;134;p21"/>
          <p:cNvSpPr txBox="1"/>
          <p:nvPr>
            <p:ph idx="1" type="body"/>
          </p:nvPr>
        </p:nvSpPr>
        <p:spPr>
          <a:xfrm>
            <a:off x="729450" y="2078875"/>
            <a:ext cx="7688700" cy="25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Signature-based Method :</a:t>
            </a:r>
            <a:r>
              <a:rPr lang="en"/>
              <a:t> Signature-based IDS detects the attacks on the basis of the specific patterns such as number of bytes or number of 1’s or number of 0’s in the network traffic or the already known malicious instruction sequence.  it is quite difficult for them  to detect the new malware attacks as their pattern (signature) is not known.</a:t>
            </a:r>
            <a:endParaRPr/>
          </a:p>
          <a:p>
            <a:pPr indent="0" lvl="0" marL="0" rtl="0" algn="l">
              <a:spcBef>
                <a:spcPts val="1200"/>
              </a:spcBef>
              <a:spcAft>
                <a:spcPts val="1200"/>
              </a:spcAft>
              <a:buNone/>
            </a:pPr>
            <a:r>
              <a:rPr b="1" lang="en"/>
              <a:t>2. Anomaly-based Method :</a:t>
            </a:r>
            <a:r>
              <a:rPr lang="en"/>
              <a:t> Anomaly-based IDS was introduced to detect unknown malware attacks as new malware are developed rapidly. There is the  use of machine learning to create a trustful model which can detect any </a:t>
            </a:r>
            <a:r>
              <a:rPr lang="en"/>
              <a:t>suspicious</a:t>
            </a:r>
            <a:r>
              <a:rPr lang="en"/>
              <a:t> activity. Machine learning-based  models can be trained according to the applications and hardware configurations thus are better in comparison to signature-based IDS.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