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66" r:id="rId6"/>
    <p:sldId id="259" r:id="rId7"/>
    <p:sldId id="261" r:id="rId8"/>
    <p:sldId id="267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Modulation Techniques 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BandWidth Estimation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5160" y="4227195"/>
            <a:ext cx="4942840" cy="1719580"/>
          </a:xfrm>
        </p:spPr>
        <p:txBody>
          <a:bodyPr>
            <a:normAutofit/>
          </a:bodyPr>
          <a:lstStyle/>
          <a:p>
            <a:r>
              <a:rPr lang="en-US" sz="4800" b="1"/>
              <a:t>- </a:t>
            </a:r>
            <a:r>
              <a:rPr 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Shivam Dixit</a:t>
            </a:r>
            <a:endParaRPr 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85"/>
            <a:ext cx="10515600" cy="2887980"/>
          </a:xfrm>
        </p:spPr>
        <p:txBody>
          <a:bodyPr/>
          <a:p>
            <a:r>
              <a:rPr lang="en-US"/>
              <a:t>        </a:t>
            </a:r>
            <a:r>
              <a:rPr lang="en-US" sz="6600" b="1"/>
              <a:t>            </a:t>
            </a:r>
            <a:r>
              <a:rPr 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6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6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990" y="349885"/>
            <a:ext cx="10798810" cy="582739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Modulation?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process by which data/information is converted into          electrical/digital signals for transferring that signal over a medium is called modulation.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Modulation Techniques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Analog Modulation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3">
              <a:buFont typeface="Wingdings" panose="05000000000000000000" charset="0"/>
              <a:buChar char="§"/>
            </a:pPr>
            <a:r>
              <a:rPr lang="en-US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Amplitude Modulation</a:t>
            </a:r>
            <a:endParaRPr lang="en-US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3">
              <a:buFont typeface="Wingdings" panose="05000000000000000000" charset="0"/>
              <a:buChar char="§"/>
            </a:pPr>
            <a:r>
              <a:rPr lang="en-US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modulation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371600" lvl="3" indent="0">
              <a:buFont typeface="Wingdings" panose="05000000000000000000" charset="0"/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Modulation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Analog Modulation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1905" cy="461518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a process of transferring analog low frequency signal over a high frequency carrier signal.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other words, you can say that "Analog Modulation is a technique which is used in analog data signals transmission into digital signals."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Now,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It’s Types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5285"/>
            <a:ext cx="10515600" cy="5801995"/>
          </a:xfrm>
        </p:spPr>
        <p:txBody>
          <a:bodyPr/>
          <a:p>
            <a:pPr>
              <a:buFont typeface="Wingdings" panose="05000000000000000000" charset="0"/>
              <a:buChar char="§"/>
            </a:pPr>
            <a:r>
              <a:rPr lang="en-US" b="1"/>
              <a:t>Amplitude Modulation</a:t>
            </a:r>
            <a:endParaRPr lang="en-US" b="1"/>
          </a:p>
          <a:p>
            <a:pPr marL="0" indent="0">
              <a:buFont typeface="Wingdings" panose="05000000000000000000" charset="0"/>
              <a:buNone/>
            </a:pPr>
            <a:endParaRPr lang="en-US" b="1"/>
          </a:p>
          <a:p>
            <a:pPr marL="0" lvl="2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The process of superimposing the message signal over carrier wave to change the amplitude is called  amplitude modulation.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49500" y="2400935"/>
            <a:ext cx="7218045" cy="4012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520" y="427355"/>
            <a:ext cx="10749280" cy="5749925"/>
          </a:xfrm>
        </p:spPr>
        <p:txBody>
          <a:bodyPr/>
          <a:p>
            <a:pPr lvl="2">
              <a:buFont typeface="Wingdings" panose="05000000000000000000" charset="0"/>
              <a:buChar char="§"/>
            </a:pPr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Modulation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2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The process of super imposing the message signal over carrier wave t change the frequency is called frequency modulation.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2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2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2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78405" y="2583180"/>
            <a:ext cx="706056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Digital Modulation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/>
          <a:p>
            <a:r>
              <a:rPr lang="en-US"/>
              <a:t>Digital Modulation is a technique in which digital signals/data can be converted into analog signals.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carrier wave is keyed or switched on and off to create pulses such that the signal is modulated.</a:t>
            </a:r>
            <a:endParaRPr lang="en-US"/>
          </a:p>
          <a:p>
            <a:endParaRPr lang="en-US"/>
          </a:p>
          <a:p>
            <a:r>
              <a:rPr lang="en-US"/>
              <a:t>The types of digital modulation are based on the type of signal and application used such as Amplitude Shift Keying, Frequency Shift Keying.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67690"/>
            <a:ext cx="10516235" cy="5609590"/>
          </a:xfrm>
        </p:spPr>
        <p:txBody>
          <a:bodyPr/>
          <a:p>
            <a:pPr>
              <a:buFont typeface="Wingdings" panose="05000000000000000000" charset="0"/>
              <a:buChar char="§"/>
            </a:pPr>
            <a:r>
              <a:rPr lang="en-US" b="1"/>
              <a:t>Amplitude Shift Keying</a:t>
            </a:r>
            <a:endParaRPr lang="en-US" b="1"/>
          </a:p>
          <a:p>
            <a:pPr marL="0" indent="0">
              <a:buNone/>
            </a:pPr>
            <a:r>
              <a:rPr lang="en-US" b="1"/>
              <a:t>   </a:t>
            </a:r>
            <a:r>
              <a:rPr lang="en-US" sz="2400"/>
              <a:t>As the name suggests, in Amplitude Shift Key the amplitude is represented by "1," and if the amplitude does not exist, it is represented by "0".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93900" y="2221230"/>
            <a:ext cx="7371715" cy="4340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56565"/>
            <a:ext cx="10516235" cy="5720715"/>
          </a:xfrm>
        </p:spPr>
        <p:txBody>
          <a:bodyPr/>
          <a:p>
            <a:pPr>
              <a:buFont typeface="Wingdings" panose="05000000000000000000" charset="0"/>
              <a:buChar char="§"/>
            </a:pPr>
            <a:r>
              <a:rPr lang="en-US" b="1"/>
              <a:t>Frequency Shift Keying</a:t>
            </a:r>
            <a:endParaRPr lang="en-US" b="1"/>
          </a:p>
          <a:p>
            <a:pPr marL="0" indent="0">
              <a:buNone/>
            </a:pPr>
            <a:r>
              <a:rPr lang="en-US"/>
              <a:t>   </a:t>
            </a:r>
            <a:r>
              <a:rPr lang="en-US" sz="2000"/>
              <a:t>In Frequency Shift Key or FSK Modulation, different notations f1 and f2 are used for different          frequencies. Here, f1 is used to represent bit "1," and f2 represents bit "0".</a:t>
            </a:r>
            <a:endParaRPr lang="en-US" sz="20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24940" y="1875790"/>
            <a:ext cx="8559800" cy="4302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92391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sz="4400" b="1"/>
          </a:p>
          <a:p>
            <a:pPr marL="0" indent="0">
              <a:buNone/>
            </a:pPr>
            <a:r>
              <a:rPr lang="en-US" sz="4400" b="1"/>
              <a:t>BandWidth Estimation</a:t>
            </a:r>
            <a:endParaRPr lang="en-US" sz="2000" b="1"/>
          </a:p>
          <a:p>
            <a:pPr marL="0" indent="0">
              <a:buNone/>
            </a:pPr>
            <a:endParaRPr lang="en-US" sz="4400" b="1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 a packet network, the terms bandwidth often characterize the amount of data that the network can transfer per unit of time.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Bandwidth estimation is of interest to users wishing to optimize end-to-end transport performance, overlay network routing, and peer-to-peer file distribution.</a:t>
            </a:r>
            <a:endParaRPr lang="en-US"/>
          </a:p>
          <a:p>
            <a:endParaRPr lang="en-US"/>
          </a:p>
          <a:p>
            <a:r>
              <a:rPr lang="en-US"/>
              <a:t>Existing bandwidth estimation tools measure one or more of three related metrics: capacity, available bandwidth, and bulk transfer capacity.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WPS Presentation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Modulation Techniques  And BandWidth Estimation</vt:lpstr>
      <vt:lpstr>PowerPoint 演示文稿</vt:lpstr>
      <vt:lpstr>Analog Modulation</vt:lpstr>
      <vt:lpstr>PowerPoint 演示文稿</vt:lpstr>
      <vt:lpstr>PowerPoint 演示文稿</vt:lpstr>
      <vt:lpstr>Digital Modulation</vt:lpstr>
      <vt:lpstr>PowerPoint 演示文稿</vt:lpstr>
      <vt:lpstr>PowerPoint 演示文稿</vt:lpstr>
      <vt:lpstr>Bandwidth Estimation</vt:lpstr>
      <vt:lpstr>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Modulation Techniques  And BandWidth Estimation</dc:title>
  <dc:creator/>
  <cp:lastModifiedBy>Shivam Dixit</cp:lastModifiedBy>
  <cp:revision>2</cp:revision>
  <dcterms:created xsi:type="dcterms:W3CDTF">2022-10-16T00:18:00Z</dcterms:created>
  <dcterms:modified xsi:type="dcterms:W3CDTF">2022-10-20T20:30:50Z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8402398BBA3F4F139057D5A9EE3D12A5</vt:lpwstr>
  </property>
  <property fmtid="{D5CDD505-2E9C-101B-9397-08002B2CF9AE}" pid="3" name="KSOProductBuildVer">
    <vt:lpwstr>1033-11.2.0.11341</vt:lpwstr>
  </property>
</Properties>
</file>