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7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4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25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17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0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4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2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1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8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0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8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3BE005-1C48-4666-ACD7-15AD201DD3F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1668CE-4AD5-43EA-9124-28883C94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C013-B208-FC0A-21EC-C3EF32AD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1825747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 Division Duplexing (TDD)</a:t>
            </a:r>
            <a:br>
              <a:rPr lang="en-IN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CE19A-5DF6-3A0B-AD20-3D1231D3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67" y="4530506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             By </a:t>
            </a:r>
            <a:r>
              <a:rPr lang="en-IN" dirty="0" err="1"/>
              <a:t>Mohd</a:t>
            </a:r>
            <a:r>
              <a:rPr lang="en-IN" dirty="0"/>
              <a:t> Azharuddin</a:t>
            </a:r>
          </a:p>
        </p:txBody>
      </p:sp>
    </p:spTree>
    <p:extLst>
      <p:ext uri="{BB962C8B-B14F-4D97-AF65-F5344CB8AC3E}">
        <p14:creationId xmlns:p14="http://schemas.microsoft.com/office/powerpoint/2010/main" val="126342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2AFD-1DD4-DD65-382D-9720F499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Time Division Duplexing (TDD)?</a:t>
            </a:r>
            <a:b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FDF4-8E49-9AA8-1D85-8CC10B80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full-duplex communication over a half-duplex communication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transmitter and receiver both use the same frequency band</a:t>
            </a:r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transmit and receive traffic at different times</a:t>
            </a:r>
            <a:endParaRPr lang="en-IN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TDD uses the same frequency band by assigning alternating time slots for transmit and receive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3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EE067-D4CE-6B9A-7301-841E974A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055" y="2363372"/>
            <a:ext cx="8399187" cy="31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179DA-E899-AC6C-2FC6-D950A2144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397" y="2100077"/>
            <a:ext cx="7640186" cy="265784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CC72-24E5-EFB6-2EB3-A71D78FCAC99}"/>
              </a:ext>
            </a:extLst>
          </p:cNvPr>
          <p:cNvSpPr txBox="1"/>
          <p:nvPr/>
        </p:nvSpPr>
        <p:spPr>
          <a:xfrm>
            <a:off x="1234439" y="5113998"/>
            <a:ext cx="10119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guard time between transmit and receive streams is allocated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32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1685-FF62-5F11-A0DC-B3BB052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Advantages of TDD</a:t>
            </a:r>
            <a:br>
              <a:rPr lang="en-IN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5EEC-3032-090A-5569-9CE8DB5C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Full utilization of bandwidth during the time slot results in better efficiency and throughput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Radios can be tuned for operation anywhere in a band and can be used at either end of the link. As a consequence, only a single spare is required to serve both ends of a link.</a:t>
            </a:r>
          </a:p>
        </p:txBody>
      </p:sp>
    </p:spTree>
    <p:extLst>
      <p:ext uri="{BB962C8B-B14F-4D97-AF65-F5344CB8AC3E}">
        <p14:creationId xmlns:p14="http://schemas.microsoft.com/office/powerpoint/2010/main" val="108459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C827-E9F4-B9CE-BFFE-A42977E8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Disadvantages of TDD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C38B-2E04-FB8C-1E84-28841010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TDD operates based on allocated time slots, it requires stringent phase/time synchronization to avoid interference between UL (Uplink) and DL (Downlink) transmissions.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Multiple co-located radios can interfere with one another unless they are synchronized.</a:t>
            </a:r>
          </a:p>
        </p:txBody>
      </p:sp>
    </p:spTree>
    <p:extLst>
      <p:ext uri="{BB962C8B-B14F-4D97-AF65-F5344CB8AC3E}">
        <p14:creationId xmlns:p14="http://schemas.microsoft.com/office/powerpoint/2010/main" val="361332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7D3B-DF7C-6188-A19F-BD6FCA28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1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8876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731</TotalTime>
  <Words>179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Time Division Duplexing (TDD) </vt:lpstr>
      <vt:lpstr>What is Time Division Duplexing (TDD)? </vt:lpstr>
      <vt:lpstr>PowerPoint Presentation</vt:lpstr>
      <vt:lpstr>PowerPoint Presentation</vt:lpstr>
      <vt:lpstr>Advantages of TDD </vt:lpstr>
      <vt:lpstr>Disadvantages of TDD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Division Duplexing (TDD)</dc:title>
  <dc:creator>Hrc</dc:creator>
  <cp:lastModifiedBy>Hrc</cp:lastModifiedBy>
  <cp:revision>5</cp:revision>
  <dcterms:created xsi:type="dcterms:W3CDTF">2022-11-06T18:16:12Z</dcterms:created>
  <dcterms:modified xsi:type="dcterms:W3CDTF">2022-11-11T17:56:12Z</dcterms:modified>
</cp:coreProperties>
</file>