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0B2-0DCD-46EB-8848-984AA62C572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AA6-3667-49F2-AF9C-87F9320851D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40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0B2-0DCD-46EB-8848-984AA62C572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AA6-3667-49F2-AF9C-87F932085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2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0B2-0DCD-46EB-8848-984AA62C572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AA6-3667-49F2-AF9C-87F932085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36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0B2-0DCD-46EB-8848-984AA62C572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AA6-3667-49F2-AF9C-87F932085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0B2-0DCD-46EB-8848-984AA62C572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AA6-3667-49F2-AF9C-87F9320851D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9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0B2-0DCD-46EB-8848-984AA62C572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AA6-3667-49F2-AF9C-87F932085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4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0B2-0DCD-46EB-8848-984AA62C572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AA6-3667-49F2-AF9C-87F932085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88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0B2-0DCD-46EB-8848-984AA62C572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AA6-3667-49F2-AF9C-87F932085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0B2-0DCD-46EB-8848-984AA62C572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AA6-3667-49F2-AF9C-87F932085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7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4330B2-0DCD-46EB-8848-984AA62C572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9CBAA6-3667-49F2-AF9C-87F932085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9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0B2-0DCD-46EB-8848-984AA62C572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AA6-3667-49F2-AF9C-87F932085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7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4330B2-0DCD-46EB-8848-984AA62C572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9CBAA6-3667-49F2-AF9C-87F932085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3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3DEE-06F7-D1E9-C710-B63017720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Space Division Multiple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DDEC9-D04D-F4DD-5620-8BA206F07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Mobile Satellite &amp;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5548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6D46-EBF5-87B0-16D8-58278C65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7438-7EAB-ED69-A7CC-637837EC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SDMA serve different users by using spot beam antennas.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SDMA separates users on shared frequency by isolating them with directional antennas.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Most cell sites use three antennas to create 120</a:t>
            </a:r>
            <a:r>
              <a:rPr lang="en-IN" b="0" i="0" dirty="0">
                <a:solidFill>
                  <a:srgbClr val="222222"/>
                </a:solidFill>
                <a:effectLst/>
              </a:rPr>
              <a:t>° sectors that allow frequency sharing.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222222"/>
                </a:solidFill>
              </a:rPr>
              <a:t> A single channel may be used simultaneously, if users are far from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8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F980-CBFF-AA91-5A0A-F780341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D9D6D1-16A9-9A03-14B8-E2B3D81B2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63" y="1846263"/>
            <a:ext cx="5511799" cy="40227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6E37C6-E5CB-5D4D-41A4-BD0CF55F4649}"/>
              </a:ext>
            </a:extLst>
          </p:cNvPr>
          <p:cNvSpPr txBox="1"/>
          <p:nvPr/>
        </p:nvSpPr>
        <p:spPr>
          <a:xfrm>
            <a:off x="3370263" y="5762447"/>
            <a:ext cx="3030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Credit : electronicdesign.com</a:t>
            </a:r>
          </a:p>
        </p:txBody>
      </p:sp>
    </p:spTree>
    <p:extLst>
      <p:ext uri="{BB962C8B-B14F-4D97-AF65-F5344CB8AC3E}">
        <p14:creationId xmlns:p14="http://schemas.microsoft.com/office/powerpoint/2010/main" val="15465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F487-9496-ED2C-8282-16B43F6B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SDMA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EF4C-B20A-52EE-A606-0169B477F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It is completely free from interference.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Can control the medium access for a wireless network.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Controlled radiated energy for each user in space.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All user can communicate at the same time using the same channel.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It can track the moving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It is never used in isolation.</a:t>
            </a:r>
          </a:p>
        </p:txBody>
      </p:sp>
    </p:spTree>
    <p:extLst>
      <p:ext uri="{BB962C8B-B14F-4D97-AF65-F5344CB8AC3E}">
        <p14:creationId xmlns:p14="http://schemas.microsoft.com/office/powerpoint/2010/main" val="356765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B86A-4444-D21C-6DEC-E9ABA2F2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SDMA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E737-DC5D-3B91-B717-BE15DA37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Increases the capacity and speed of the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Increases transmission quality by focusing the signal into narrow transmission beams.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Free from interference.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All users can communicate at the same time using the same channel.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Two different signals can use the same frequency.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It minimizes system cost.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It increases the range.</a:t>
            </a:r>
          </a:p>
        </p:txBody>
      </p:sp>
    </p:spTree>
    <p:extLst>
      <p:ext uri="{BB962C8B-B14F-4D97-AF65-F5344CB8AC3E}">
        <p14:creationId xmlns:p14="http://schemas.microsoft.com/office/powerpoint/2010/main" val="363546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ABDA-14C4-E061-0E9E-88761297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SDMA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4F10-7E7D-7BC2-DAA9-805E115B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Very expensive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Complicated to construct and design.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Perfect adaptive antenna system : infinitely large antenna needed.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66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3447-0527-2C03-BC45-277D21E8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37346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3FA8-8F1D-6B5D-7715-BFE86267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44B6-EAAD-D13C-6792-DA968229F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Multiple Access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Duplexing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Duplexing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Multiple Access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SDMA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Features of SDMA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Advantages of SDMA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Disadvantages of SDMA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19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1D2E-5E2E-6960-6FC6-003EDD98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2EAB-C4EF-C3B5-7A6A-DB7302FCD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In wireless environment it is difficult to provide interference free environment.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Solution is to use multiple access techniques.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Multiple access techniques are used in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Satellite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Mobile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Acoustic networks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We will be focusing on wireless communication.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9720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B5C2-EC06-9A06-9C3B-3EB9703C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Access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3EF87-BD44-43DD-C964-E8460FA49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28" y="1846263"/>
            <a:ext cx="8820469" cy="40227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CAAB57-A2F5-65E5-988D-CDBEEC4CA715}"/>
              </a:ext>
            </a:extLst>
          </p:cNvPr>
          <p:cNvSpPr txBox="1"/>
          <p:nvPr/>
        </p:nvSpPr>
        <p:spPr>
          <a:xfrm>
            <a:off x="1595719" y="5868988"/>
            <a:ext cx="7386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Credit : YouTube</a:t>
            </a:r>
          </a:p>
        </p:txBody>
      </p:sp>
    </p:spTree>
    <p:extLst>
      <p:ext uri="{BB962C8B-B14F-4D97-AF65-F5344CB8AC3E}">
        <p14:creationId xmlns:p14="http://schemas.microsoft.com/office/powerpoint/2010/main" val="57865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1E46-9658-2E24-6034-F2066D48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C151-307F-BC82-BC7C-4A6AC7FE0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Duplexing : simultaneous talk and listen.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For voice or data communications should be two way communication.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Duplexing done using frequency or time domain techniques.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 Forward band (downlink) </a:t>
            </a:r>
            <a:r>
              <a:rPr lang="en-IN" dirty="0"/>
              <a:t>provides traffic from the Base Station to the mobile station.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 Reverse band (uplink) </a:t>
            </a:r>
            <a:r>
              <a:rPr lang="en-IN" dirty="0"/>
              <a:t>provides traffic from the mobile station to the Base station. </a:t>
            </a:r>
          </a:p>
        </p:txBody>
      </p:sp>
    </p:spTree>
    <p:extLst>
      <p:ext uri="{BB962C8B-B14F-4D97-AF65-F5344CB8AC3E}">
        <p14:creationId xmlns:p14="http://schemas.microsoft.com/office/powerpoint/2010/main" val="5018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718A-A4F6-DFB5-5310-C82FCC9E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Duplexing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F2B6-974C-CDB5-3DD2-3650355B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Frequency Division Duplexing (FDD)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Forward band and reverse band are separated in frequency domain by assigning two different frequency.</a:t>
            </a:r>
          </a:p>
          <a:p>
            <a:r>
              <a:rPr lang="en-IN" b="1" dirty="0"/>
              <a:t>Time Division Duplexing (TDD)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Forward band and reverse band takes place over same frequency but different instant of time but this time is too small to perceived by us.</a:t>
            </a:r>
          </a:p>
        </p:txBody>
      </p:sp>
    </p:spTree>
    <p:extLst>
      <p:ext uri="{BB962C8B-B14F-4D97-AF65-F5344CB8AC3E}">
        <p14:creationId xmlns:p14="http://schemas.microsoft.com/office/powerpoint/2010/main" val="33027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51D7-2407-9ACA-7322-69233C3C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Access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48A2-23EE-A85A-C33C-E45E0707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access schemes allow many mobile users to share a finite amount of radio spectrum in efficient manner.</a:t>
            </a:r>
          </a:p>
          <a:p>
            <a:r>
              <a:rPr lang="en-IN" dirty="0"/>
              <a:t>Depending upon whether there exist any conflict or not among the various users we can classify multiple access techniques into two types: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Conflicting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Conflict free</a:t>
            </a:r>
          </a:p>
        </p:txBody>
      </p:sp>
    </p:spTree>
    <p:extLst>
      <p:ext uri="{BB962C8B-B14F-4D97-AF65-F5344CB8AC3E}">
        <p14:creationId xmlns:p14="http://schemas.microsoft.com/office/powerpoint/2010/main" val="386204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F612-E7C1-3AAE-D8C0-6CF1719C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Access Techniques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72B9-C228-31B5-674E-30E129270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Conflict free Multiple access techniques can be implemented with the help of channelization.</a:t>
            </a:r>
          </a:p>
          <a:p>
            <a:r>
              <a:rPr lang="en-IN" dirty="0"/>
              <a:t>Channelization techniques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Frequency division multiple access (FDMA)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Time division multiple access (TDMA)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Code division multiple access (CDMA)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Space division multiple access (SDMA)</a:t>
            </a:r>
          </a:p>
        </p:txBody>
      </p:sp>
    </p:spTree>
    <p:extLst>
      <p:ext uri="{BB962C8B-B14F-4D97-AF65-F5344CB8AC3E}">
        <p14:creationId xmlns:p14="http://schemas.microsoft.com/office/powerpoint/2010/main" val="25939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6926-1287-13D0-530C-F95AFE14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5B0-22D3-2BDE-DD50-91160D90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SDMA stands for space division multiple access.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Depends on the user position information and provides users access to the communication   channel based on their spatial locations.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1E6CB-FABB-03B9-A562-1BBA0E8D4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51026"/>
            <a:ext cx="4313286" cy="3076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CC70C6-02BD-8F36-ADA6-E4280B4A384E}"/>
              </a:ext>
            </a:extLst>
          </p:cNvPr>
          <p:cNvSpPr txBox="1"/>
          <p:nvPr/>
        </p:nvSpPr>
        <p:spPr>
          <a:xfrm>
            <a:off x="1097279" y="6127124"/>
            <a:ext cx="3887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Credit : YouTube</a:t>
            </a:r>
          </a:p>
        </p:txBody>
      </p:sp>
    </p:spTree>
    <p:extLst>
      <p:ext uri="{BB962C8B-B14F-4D97-AF65-F5344CB8AC3E}">
        <p14:creationId xmlns:p14="http://schemas.microsoft.com/office/powerpoint/2010/main" val="7520537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3715</TotalTime>
  <Words>565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Space Division Multiple Access</vt:lpstr>
      <vt:lpstr>Content</vt:lpstr>
      <vt:lpstr>Introduction</vt:lpstr>
      <vt:lpstr>Multiple Access Environment</vt:lpstr>
      <vt:lpstr>Duplexing</vt:lpstr>
      <vt:lpstr>Duplexing Types</vt:lpstr>
      <vt:lpstr>Multiple Access Techniques</vt:lpstr>
      <vt:lpstr>Multiple Access Techniques </vt:lpstr>
      <vt:lpstr>SDMA</vt:lpstr>
      <vt:lpstr>SDMA</vt:lpstr>
      <vt:lpstr>SDMA</vt:lpstr>
      <vt:lpstr>Features of SDMA</vt:lpstr>
      <vt:lpstr>Advantages of SDMA</vt:lpstr>
      <vt:lpstr>Disadvantages of SDMA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Division Multiple Access</dc:title>
  <dc:creator>HEMANT SINGH</dc:creator>
  <cp:lastModifiedBy>HEMANT SINGH</cp:lastModifiedBy>
  <cp:revision>5</cp:revision>
  <dcterms:created xsi:type="dcterms:W3CDTF">2022-10-30T15:00:15Z</dcterms:created>
  <dcterms:modified xsi:type="dcterms:W3CDTF">2022-11-07T11:09:09Z</dcterms:modified>
</cp:coreProperties>
</file>