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  <p:embeddedFont>
      <p:font typeface="Quicksan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icksand-bold.fntdata"/><Relationship Id="rId6" Type="http://schemas.openxmlformats.org/officeDocument/2006/relationships/slide" Target="slides/slide1.xml"/><Relationship Id="rId18" Type="http://schemas.openxmlformats.org/officeDocument/2006/relationships/font" Target="fonts/Quicksa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8673625b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8673625b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673625b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673625b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665ebf15c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665ebf15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673625b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673625b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673625b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673625b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android.eng.ankara.edu.tr/wp-content/uploads/sites/656/2017/09/Week_7.pdf" TargetMode="External"/><Relationship Id="rId4" Type="http://schemas.openxmlformats.org/officeDocument/2006/relationships/hyperlink" Target="https://www.tutorialspoint.com/satellite_communication/satellite_communication_multiple_access_technique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Wavelength division multiple access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Himanshu Sharma(25)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access techinques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Multiple access techniques are used to allow a large number of mobile users to share the allocated spectrum in the most efficient manner.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NEED?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As the spectrum is limited, so the sharing is required to increase the capacity of cell or over a geographical area by allowing the available bandwidth to be used at the same time by different users. 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And this must be done in a way such that the quality of service doesn’t degrade within the existing users.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WDMA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To allow multiple transmission at the same time, the spectrum is divided into channels (wavelength bands).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WDMA is a technique that  uses Wavelength division multiplexing  and some  protocols by which two or </a:t>
            </a:r>
            <a:r>
              <a:rPr lang="en" sz="1500">
                <a:solidFill>
                  <a:srgbClr val="202122"/>
                </a:solidFill>
                <a:highlight>
                  <a:srgbClr val="FFFFFF"/>
                </a:highlight>
              </a:rPr>
              <a:t>more than two terminals connected to the same transmission medium can transmit over it and to share its capacity over wavelength.</a:t>
            </a:r>
            <a:endParaRPr sz="15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3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</a:b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Wavelength Division Multiplexing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Wavelength division multiplexing (WDM) is a technique of multiplexing multiple optical carrier signals through a single optical fiber channel by varying the wavelengths of laser lights. WDM allows communication in both the directions in the fiber cable.</a:t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2755463"/>
            <a:ext cx="513397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 for WDMA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28675"/>
            <a:ext cx="8520600" cy="37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</a:rPr>
              <a:t>In this protocol, WDMA, each station is assigned two channels. A narrow channel is provided as a control channel to signal the station, and a wide channel is provided so the station can output data frames.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725" y="2296200"/>
            <a:ext cx="5602749" cy="26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57050"/>
            <a:ext cx="8520600" cy="44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Reference-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http://android.eng.ankara.edu.tr/wp-content/uploads/sites/656/2017/09/Week_7.pdf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https://www.tutorialspoint.com/satellite_communication/satellite_communication_multiple_access_techniques.htm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Himanshu Sharma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