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C7D1-95FE-4FC2-8CF2-D530D485DEED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BBF2-17E4-411B-BC16-6DC7AF5D6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Wireless Propagation 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Wireless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propagation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 the movement of these radio waves (which move at the speed of light) to and from these sites and devices.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Multipath fading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multipath propagation, multiple signal paths are established between the base station and the user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terminal.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fading due to multipath propagation is known 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Multipath fading.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3" name="Picture 2" descr="propa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7429552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Wireless Propagation Modes: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Ground Wave Propagation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Sky Wave Propagation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Line-of-Sight Propagation</a:t>
            </a: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Ground </a:t>
            </a:r>
            <a:r>
              <a:rPr lang="en-US" dirty="0" smtClean="0">
                <a:latin typeface="Arial Black" pitchFamily="34" charset="0"/>
              </a:rPr>
              <a:t>Wave Propagation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" name="Content Placeholder 4" descr="Screenshot (10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41888"/>
            <a:ext cx="4038600" cy="184258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Follows contour of the earth.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Can propagate considerable distances.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Frequency up to 2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Example: AM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radio broadcasting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Sky </a:t>
            </a:r>
            <a:r>
              <a:rPr lang="en-US" dirty="0" smtClean="0">
                <a:latin typeface="Arial Black" pitchFamily="34" charset="0"/>
              </a:rPr>
              <a:t>Wave Propagation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" name="Content Placeholder 4" descr="Screenshot (1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63667"/>
            <a:ext cx="4038600" cy="21990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Signal reflected from ionized layer of atmosphere back to earth.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Frequency between 2 to 30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Example: Amateur radio, </a:t>
            </a:r>
            <a:r>
              <a:rPr lang="en-IN" dirty="0">
                <a:latin typeface="Arial" pitchFamily="34" charset="0"/>
                <a:cs typeface="Arial" pitchFamily="34" charset="0"/>
              </a:rPr>
              <a:t>m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ilitary communication.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Line-of-Sight </a:t>
            </a:r>
            <a:r>
              <a:rPr lang="en-US" dirty="0" smtClean="0">
                <a:latin typeface="Arial Black" pitchFamily="34" charset="0"/>
              </a:rPr>
              <a:t>Propagation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" name="Content Placeholder 4" descr="Screenshot (13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94671"/>
            <a:ext cx="4038600" cy="15370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Requires the transmitting and receiving antennas to be within the line of sight of each other.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Frequency above 30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MHz.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Example: FM broadcast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Line-of-Sight Equation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With no intervening obstacles, the optical line of sight can be expressed as</a:t>
            </a:r>
          </a:p>
          <a:p>
            <a:pPr>
              <a:buNone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                      d = 3.57 √h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Where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d = distance between antenna and the horizon(Km)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h = height of antenna(m)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Wireless Propagation Characteristics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Loss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Shadowing</a:t>
            </a: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Multipath Fading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Path Loss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Path loss (PL) refers to the loss or attenuation a propagating electromagnetic signal (or wave) encounters along its path from transmitter to the receiver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received power level is dependent on factors such as transmission power, antenna gains, frequency of operation and the distance between the transmitter and the receiver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/>
            </a:r>
            <a:br>
              <a:rPr lang="en-IN" dirty="0" smtClean="0">
                <a:latin typeface="Arial Black" pitchFamily="34" charset="0"/>
              </a:rPr>
            </a:br>
            <a:r>
              <a:rPr lang="en-IN" dirty="0" smtClean="0">
                <a:latin typeface="Arial Black" pitchFamily="34" charset="0"/>
              </a:rPr>
              <a:t>Shadowing</a:t>
            </a:r>
            <a:r>
              <a:rPr lang="en-IN" dirty="0" smtClean="0">
                <a:latin typeface="Arial Black" pitchFamily="34" charset="0"/>
              </a:rPr>
              <a:t/>
            </a:r>
            <a:br>
              <a:rPr lang="en-IN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Shadowing is caused by obstacles between the transmitter and receiver that attenuate signal power through absorption, reflection, scattering, and diffraction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188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Wireless Propagation  </vt:lpstr>
      <vt:lpstr>Wireless Propagation Modes:</vt:lpstr>
      <vt:lpstr>Ground Wave Propagation</vt:lpstr>
      <vt:lpstr>Sky Wave Propagation</vt:lpstr>
      <vt:lpstr>Line-of-Sight Propagation</vt:lpstr>
      <vt:lpstr>Line-of-Sight Equation</vt:lpstr>
      <vt:lpstr>Wireless Propagation Characteristics</vt:lpstr>
      <vt:lpstr>Path Loss</vt:lpstr>
      <vt:lpstr> Shadowing </vt:lpstr>
      <vt:lpstr>Multipath fading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Propagation</dc:title>
  <dc:creator>moni jangra</dc:creator>
  <cp:lastModifiedBy>moni jangra</cp:lastModifiedBy>
  <cp:revision>56</cp:revision>
  <dcterms:created xsi:type="dcterms:W3CDTF">2022-11-04T14:51:53Z</dcterms:created>
  <dcterms:modified xsi:type="dcterms:W3CDTF">2022-11-07T08:34:26Z</dcterms:modified>
</cp:coreProperties>
</file>