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D41-A16E-2E6E-2C55-718A32A41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C939-BC17-2D38-147F-6DC52F852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11B2-8EC8-20F3-CFA7-0B74B491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16EC-05F9-31A5-7A33-F7B1C205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04364-7777-2F98-6BEA-DC743C29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5CBD-82B6-09CA-23CC-D097983A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C3F50-904E-3041-8916-7700AE46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4D15-6562-B4C7-CCBC-FD9C62A0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707F-0506-A6DF-9914-1387F4BA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01BE-D15F-BA2A-7152-A2B91A1A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1B9E5-9BAE-FBAD-E42C-C34BAEF2E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F4FE1-7464-F8BE-D886-9B394EFD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3087-4BC3-77E2-74DB-A26823A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7D8C-04F5-B1CB-0FFB-B93C3D76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1902-809F-4C69-8727-9C0888AE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74E2-9143-3CE6-E359-B11337C9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8020-2427-06AB-249E-0F591B4A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13439-16C1-4DF4-438D-CCDFF807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265A-7599-430C-1814-298F9D6A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E335-31D6-32CC-C368-FBCBBA46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8905-9BEE-1835-87C5-867DBEA9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B8D79-9E42-FC6B-F48D-649D3519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DCC3-33B0-FC01-1E33-747D6A66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D16D6-F6BD-E8FF-0C5A-2E64D888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66B5-5120-E8CD-58F3-58BF1FC7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D0E2-3D26-EF49-5D1D-BE405854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A64D-A364-5953-D500-336DAFF9D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79729-6D72-3DC9-0CC9-AE8655D1D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84B48-F43A-98F2-34D6-A366F374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7275A-369D-0922-A159-8A7C4C1C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9E4E2-BB59-C694-1140-DA0767A0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C362-836B-84CF-E3DD-3B6ED0A2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56F11-F8D0-36C0-4BA7-81709126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C4946-AAD9-27D1-CE4D-6FADBD236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F56E1-E916-33AC-B44B-F89E5E61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7E22A-3DDC-B829-F790-0085DCA73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7A603-BC68-2F09-0556-0C3D956B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DCDCA-F835-C645-6660-4F511FCC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8AF3B-56B1-7668-DE98-5A3208B7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1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D8B0-7D66-ABA1-07A2-68CA7483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90D46-1406-3BE8-C249-9111FED3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BC5D1-298D-28A4-93FD-9B6A5459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0CD0A-A4A7-AAF7-D917-604BA6DB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01682-8A27-692B-7CBC-6D184B76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0B869-07B9-7098-23C6-F65BD07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90BCF-7399-28D5-4D43-2469574F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10E6-E6EE-74C9-5277-48EB595B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DB98-0D15-AAE4-DC38-5940164C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9D0DD-97BA-BBA5-ED3E-35989FC0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9A2E9-C181-7AFD-0541-371057D3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C77F-97EF-BE66-EE29-CB14C437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33FD9-78C0-CCEA-94DA-40D44A9F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5297-8158-F218-9B14-5611CBC0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34732-76C4-333C-FAB4-408989B22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9A9D5-9130-E70B-4B0C-5C5F2B74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CF201-FFEB-3099-06B6-2CF7EA09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570B7-C939-CFDC-CA6F-4640DA30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DBF98-B2EE-C2AF-CE24-93B4FB6F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66006-2E88-9C54-DC4A-33714D18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8C5C-05A0-1A85-7FC8-D5143DB3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63E5-9B24-4A79-7482-D37DAE160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B9A2-6CC0-4F6A-ACAF-62B310C23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309D8-544F-7C67-DE26-A33E0A2CA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3326-57D4-EC5F-E37F-66E24EB51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442D-674E-4A99-88EF-9B9C4F9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5E4A5-400D-343D-27C6-8B217247B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0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C576B-2B8E-C628-F4E1-B8BDBC90A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0A286C-B6BD-AF02-C1A7-1148831D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CA89F-7989-FB2B-21D8-F21557889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FAB0B-7293-E38D-39E0-952BD1DDD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36C356-1A54-DA38-F383-1E94B444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93D68-2152-E6DF-5824-86DD084E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DD97A-015F-7DDD-EC8E-42B47AE90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8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A6FD1-099E-C862-82B1-23AA2915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491B9-B1A4-6787-6FA3-BC5FDC9C7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1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67AE0-568E-1A8D-6763-A6B162B79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68443-CBAA-B60C-20ED-E13799438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6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D7627F-875D-C439-50F1-05760A98C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4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7568E0-2F4A-F472-511A-F598831D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0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5B2A1-6889-FCCB-A0A3-09A24218C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2022-11-22T10:42:25Z</dcterms:created>
  <dcterms:modified xsi:type="dcterms:W3CDTF">2022-11-22T10:42:59Z</dcterms:modified>
</cp:coreProperties>
</file>